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9" r:id="rId3"/>
    <p:sldId id="309" r:id="rId4"/>
    <p:sldId id="325" r:id="rId5"/>
    <p:sldId id="350" r:id="rId6"/>
    <p:sldId id="351" r:id="rId7"/>
    <p:sldId id="352" r:id="rId8"/>
    <p:sldId id="353" r:id="rId9"/>
    <p:sldId id="310" r:id="rId10"/>
    <p:sldId id="280" r:id="rId11"/>
    <p:sldId id="320" r:id="rId12"/>
    <p:sldId id="323" r:id="rId13"/>
    <p:sldId id="330" r:id="rId14"/>
    <p:sldId id="341" r:id="rId15"/>
    <p:sldId id="342" r:id="rId16"/>
    <p:sldId id="347" r:id="rId17"/>
    <p:sldId id="348" r:id="rId18"/>
    <p:sldId id="324" r:id="rId19"/>
    <p:sldId id="345" r:id="rId20"/>
    <p:sldId id="354" r:id="rId21"/>
    <p:sldId id="318" r:id="rId22"/>
    <p:sldId id="349" r:id="rId23"/>
    <p:sldId id="339" r:id="rId24"/>
    <p:sldId id="340" r:id="rId25"/>
    <p:sldId id="335" r:id="rId26"/>
  </p:sldIdLst>
  <p:sldSz cx="9144000" cy="5143500" type="screen16x9"/>
  <p:notesSz cx="6858000" cy="9144000"/>
  <p:embeddedFontLst>
    <p:embeddedFont>
      <p:font typeface="Quattrocento" charset="0"/>
      <p:regular r:id="rId29"/>
      <p:bold r:id="rId30"/>
    </p:embeddedFont>
    <p:embeddedFont>
      <p:font typeface="Viner Hand ITC" pitchFamily="66" charset="0"/>
      <p:regular r:id="rId31"/>
    </p:embeddedFont>
    <p:embeddedFont>
      <p:font typeface="Work Sans" charset="0"/>
      <p:regular r:id="rId32"/>
      <p:bold r:id="rId33"/>
      <p:italic r:id="rId34"/>
      <p:boldItalic r:id="rId35"/>
    </p:embeddedFont>
    <p:embeddedFont>
      <p:font typeface="Tahoma" pitchFamily="34" charset="0"/>
      <p:regular r:id="rId36"/>
      <p:bold r:id="rId37"/>
    </p:embeddedFont>
    <p:embeddedFont>
      <p:font typeface="Work Sans Medium" charset="0"/>
      <p:regular r:id="rId38"/>
      <p:bold r:id="rId39"/>
      <p:italic r:id="rId40"/>
      <p:boldItalic r:id="rId41"/>
    </p:embeddedFont>
    <p:embeddedFont>
      <p:font typeface="Tempus Sans ITC" pitchFamily="82" charset="0"/>
      <p:regular r:id="rId42"/>
    </p:embeddedFont>
    <p:embeddedFont>
      <p:font typeface="Trebuchet MS" pitchFamily="34" charset="0"/>
      <p:regular r:id="rId43"/>
      <p:bold r:id="rId44"/>
      <p:italic r:id="rId45"/>
      <p:boldItalic r:id="rId46"/>
    </p:embeddedFont>
    <p:embeddedFont>
      <p:font typeface="Bookman Old Style" pitchFamily="18" charset="0"/>
      <p:regular r:id="rId47"/>
      <p:bold r:id="rId48"/>
      <p:italic r:id="rId49"/>
      <p:boldItalic r:id="rId50"/>
    </p:embeddedFont>
    <p:embeddedFont>
      <p:font typeface="Calibri" pitchFamily="34" charset="0"/>
      <p:regular r:id="rId51"/>
      <p:bold r:id="rId52"/>
      <p:italic r:id="rId53"/>
      <p:boldItalic r:id="rId54"/>
    </p:embeddedFont>
    <p:embeddedFont>
      <p:font typeface="MS UI Gothic" pitchFamily="34" charset="-128"/>
      <p:regular r:id="rId55"/>
    </p:embeddedFont>
    <p:embeddedFont>
      <p:font typeface="Work Sans Light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5E02"/>
  </p:clrMru>
</p:presentationPr>
</file>

<file path=ppt/tableStyles.xml><?xml version="1.0" encoding="utf-8"?>
<a:tblStyleLst xmlns:a="http://schemas.openxmlformats.org/drawingml/2006/main" def="{BECBC014-28CB-4156-A279-3147C4E17E6F}">
  <a:tblStyle styleId="{BECBC014-28CB-4156-A279-3147C4E17E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4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font" Target="fonts/font3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font" Target="fonts/font29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font" Target="fonts/font3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2ED5B-54AD-471F-92F5-ED4F3EE13520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E3E4C-982C-47B9-BA41-E5C9E8BEC0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b783624b1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8b783624b1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783624b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783624b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b15f7026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b15f7026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b783624b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8b783624b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Google Shape;682;g8b783624b1_0_316:notes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0000" y="0"/>
              </a:cxn>
              <a:cxn ang="0">
                <a:pos x="120000" y="120000"/>
              </a:cxn>
              <a:cxn ang="0">
                <a:pos x="0" y="120000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</p:spPr>
      </p:sp>
      <p:sp>
        <p:nvSpPr>
          <p:cNvPr id="27651" name="Google Shape;683;g8b783624b1_0_316:notes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b783624b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b783624b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783624b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783624b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8ac286d7e3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8ac286d7e3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6826" y="405700"/>
            <a:ext cx="5040056" cy="4640487"/>
          </a:xfrm>
          <a:custGeom>
            <a:avLst/>
            <a:gdLst/>
            <a:ahLst/>
            <a:cxnLst/>
            <a:rect l="l" t="t" r="r" b="b"/>
            <a:pathLst>
              <a:path w="80955" h="74537" extrusionOk="0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27525" y="1321650"/>
            <a:ext cx="5715000" cy="21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500"/>
              <a:buNone/>
              <a:defRPr sz="5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7525" y="3468150"/>
            <a:ext cx="4506900" cy="50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6826" y="405700"/>
            <a:ext cx="5040056" cy="4640487"/>
          </a:xfrm>
          <a:custGeom>
            <a:avLst/>
            <a:gdLst/>
            <a:ahLst/>
            <a:cxnLst/>
            <a:rect l="l" t="t" r="r" b="b"/>
            <a:pathLst>
              <a:path w="80955" h="74537" extrusionOk="0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62825" y="3665950"/>
            <a:ext cx="29820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accent3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99048" y="3665950"/>
            <a:ext cx="29820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262825" y="3395451"/>
            <a:ext cx="298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899050" y="3395451"/>
            <a:ext cx="298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subTitle" idx="1"/>
          </p:nvPr>
        </p:nvSpPr>
        <p:spPr>
          <a:xfrm>
            <a:off x="2441375" y="2168549"/>
            <a:ext cx="4270500" cy="20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549675" y="1676600"/>
            <a:ext cx="4053600" cy="6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52100" y="570401"/>
            <a:ext cx="5091001" cy="4396956"/>
          </a:xfrm>
          <a:custGeom>
            <a:avLst/>
            <a:gdLst/>
            <a:ahLst/>
            <a:cxnLst/>
            <a:rect l="l" t="t" r="r" b="b"/>
            <a:pathLst>
              <a:path w="73360" h="63359" extrusionOk="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830525" y="1577860"/>
            <a:ext cx="2822100" cy="2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2"/>
          </p:nvPr>
        </p:nvSpPr>
        <p:spPr>
          <a:xfrm>
            <a:off x="1830525" y="1827585"/>
            <a:ext cx="2218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3"/>
          </p:nvPr>
        </p:nvSpPr>
        <p:spPr>
          <a:xfrm>
            <a:off x="1830525" y="3125195"/>
            <a:ext cx="2822100" cy="2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4"/>
          </p:nvPr>
        </p:nvSpPr>
        <p:spPr>
          <a:xfrm>
            <a:off x="1830525" y="3374920"/>
            <a:ext cx="2218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5"/>
          </p:nvPr>
        </p:nvSpPr>
        <p:spPr>
          <a:xfrm>
            <a:off x="5765850" y="2025142"/>
            <a:ext cx="2822100" cy="2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6"/>
          </p:nvPr>
        </p:nvSpPr>
        <p:spPr>
          <a:xfrm>
            <a:off x="5765850" y="2274867"/>
            <a:ext cx="2218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7"/>
          </p:nvPr>
        </p:nvSpPr>
        <p:spPr>
          <a:xfrm>
            <a:off x="5765850" y="3572477"/>
            <a:ext cx="2822100" cy="2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8"/>
          </p:nvPr>
        </p:nvSpPr>
        <p:spPr>
          <a:xfrm>
            <a:off x="5765850" y="3822202"/>
            <a:ext cx="2218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solidFill>
          <a:schemeClr val="accen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 flipH="1">
            <a:off x="3971326" y="381350"/>
            <a:ext cx="5040056" cy="4640487"/>
          </a:xfrm>
          <a:custGeom>
            <a:avLst/>
            <a:gdLst/>
            <a:ahLst/>
            <a:cxnLst/>
            <a:rect l="l" t="t" r="r" b="b"/>
            <a:pathLst>
              <a:path w="80955" h="74537" extrusionOk="0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4748455" y="768589"/>
            <a:ext cx="390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1"/>
          </p:nvPr>
        </p:nvSpPr>
        <p:spPr>
          <a:xfrm>
            <a:off x="5170400" y="2395550"/>
            <a:ext cx="282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ubTitle" idx="2"/>
          </p:nvPr>
        </p:nvSpPr>
        <p:spPr>
          <a:xfrm>
            <a:off x="5170400" y="2101675"/>
            <a:ext cx="28224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 sz="20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3"/>
          </p:nvPr>
        </p:nvSpPr>
        <p:spPr>
          <a:xfrm>
            <a:off x="5170400" y="3802050"/>
            <a:ext cx="282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"/>
          </p:nvPr>
        </p:nvSpPr>
        <p:spPr>
          <a:xfrm>
            <a:off x="5170400" y="3508175"/>
            <a:ext cx="28224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 sz="20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grpSp>
        <p:nvGrpSpPr>
          <p:cNvPr id="31" name="Google Shape;31;p6"/>
          <p:cNvGrpSpPr/>
          <p:nvPr/>
        </p:nvGrpSpPr>
        <p:grpSpPr>
          <a:xfrm>
            <a:off x="5822289" y="3643934"/>
            <a:ext cx="3321718" cy="1499622"/>
            <a:chOff x="5085900" y="2272400"/>
            <a:chExt cx="2376900" cy="1073075"/>
          </a:xfrm>
        </p:grpSpPr>
        <p:sp>
          <p:nvSpPr>
            <p:cNvPr id="32" name="Google Shape;32;p6"/>
            <p:cNvSpPr/>
            <p:nvPr/>
          </p:nvSpPr>
          <p:spPr>
            <a:xfrm>
              <a:off x="6540125" y="3336950"/>
              <a:ext cx="46600" cy="8525"/>
            </a:xfrm>
            <a:custGeom>
              <a:avLst/>
              <a:gdLst/>
              <a:ahLst/>
              <a:cxnLst/>
              <a:rect l="l" t="t" r="r" b="b"/>
              <a:pathLst>
                <a:path w="1864" h="341" extrusionOk="0">
                  <a:moveTo>
                    <a:pt x="1613" y="0"/>
                  </a:moveTo>
                  <a:cubicBezTo>
                    <a:pt x="1377" y="0"/>
                    <a:pt x="811" y="120"/>
                    <a:pt x="0" y="341"/>
                  </a:cubicBezTo>
                  <a:lnTo>
                    <a:pt x="1183" y="341"/>
                  </a:lnTo>
                  <a:cubicBezTo>
                    <a:pt x="1834" y="134"/>
                    <a:pt x="1864" y="75"/>
                    <a:pt x="1716" y="15"/>
                  </a:cubicBezTo>
                  <a:cubicBezTo>
                    <a:pt x="1696" y="5"/>
                    <a:pt x="1661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6953400" y="3323650"/>
              <a:ext cx="42900" cy="21825"/>
            </a:xfrm>
            <a:custGeom>
              <a:avLst/>
              <a:gdLst/>
              <a:ahLst/>
              <a:cxnLst/>
              <a:rect l="l" t="t" r="r" b="b"/>
              <a:pathLst>
                <a:path w="1716" h="873" extrusionOk="0">
                  <a:moveTo>
                    <a:pt x="1572" y="0"/>
                  </a:moveTo>
                  <a:cubicBezTo>
                    <a:pt x="1400" y="0"/>
                    <a:pt x="1017" y="197"/>
                    <a:pt x="237" y="695"/>
                  </a:cubicBezTo>
                  <a:cubicBezTo>
                    <a:pt x="148" y="754"/>
                    <a:pt x="60" y="814"/>
                    <a:pt x="0" y="873"/>
                  </a:cubicBezTo>
                  <a:lnTo>
                    <a:pt x="562" y="873"/>
                  </a:lnTo>
                  <a:cubicBezTo>
                    <a:pt x="947" y="607"/>
                    <a:pt x="1302" y="400"/>
                    <a:pt x="1509" y="311"/>
                  </a:cubicBezTo>
                  <a:cubicBezTo>
                    <a:pt x="1627" y="281"/>
                    <a:pt x="1716" y="163"/>
                    <a:pt x="1686" y="74"/>
                  </a:cubicBezTo>
                  <a:cubicBezTo>
                    <a:pt x="1670" y="27"/>
                    <a:pt x="1635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7015500" y="3304000"/>
              <a:ext cx="72475" cy="41475"/>
            </a:xfrm>
            <a:custGeom>
              <a:avLst/>
              <a:gdLst/>
              <a:ahLst/>
              <a:cxnLst/>
              <a:rect l="l" t="t" r="r" b="b"/>
              <a:pathLst>
                <a:path w="2899" h="1659" extrusionOk="0">
                  <a:moveTo>
                    <a:pt x="2680" y="0"/>
                  </a:moveTo>
                  <a:cubicBezTo>
                    <a:pt x="2483" y="0"/>
                    <a:pt x="721" y="1111"/>
                    <a:pt x="1" y="1659"/>
                  </a:cubicBezTo>
                  <a:lnTo>
                    <a:pt x="503" y="1659"/>
                  </a:lnTo>
                  <a:cubicBezTo>
                    <a:pt x="740" y="1511"/>
                    <a:pt x="1006" y="1333"/>
                    <a:pt x="1331" y="1126"/>
                  </a:cubicBezTo>
                  <a:cubicBezTo>
                    <a:pt x="2692" y="269"/>
                    <a:pt x="2899" y="91"/>
                    <a:pt x="2692" y="3"/>
                  </a:cubicBezTo>
                  <a:cubicBezTo>
                    <a:pt x="2689" y="1"/>
                    <a:pt x="2685" y="0"/>
                    <a:pt x="26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5589375" y="3263950"/>
              <a:ext cx="114275" cy="81525"/>
            </a:xfrm>
            <a:custGeom>
              <a:avLst/>
              <a:gdLst/>
              <a:ahLst/>
              <a:cxnLst/>
              <a:rect l="l" t="t" r="r" b="b"/>
              <a:pathLst>
                <a:path w="4571" h="3261" extrusionOk="0">
                  <a:moveTo>
                    <a:pt x="4363" y="1"/>
                  </a:moveTo>
                  <a:cubicBezTo>
                    <a:pt x="4336" y="1"/>
                    <a:pt x="4291" y="13"/>
                    <a:pt x="4229" y="37"/>
                  </a:cubicBezTo>
                  <a:cubicBezTo>
                    <a:pt x="3963" y="126"/>
                    <a:pt x="1686" y="1900"/>
                    <a:pt x="0" y="3261"/>
                  </a:cubicBezTo>
                  <a:lnTo>
                    <a:pt x="562" y="3261"/>
                  </a:lnTo>
                  <a:cubicBezTo>
                    <a:pt x="799" y="3054"/>
                    <a:pt x="1095" y="2817"/>
                    <a:pt x="1361" y="2610"/>
                  </a:cubicBezTo>
                  <a:cubicBezTo>
                    <a:pt x="3740" y="728"/>
                    <a:pt x="4571" y="1"/>
                    <a:pt x="4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5453350" y="3082250"/>
              <a:ext cx="304600" cy="263225"/>
            </a:xfrm>
            <a:custGeom>
              <a:avLst/>
              <a:gdLst/>
              <a:ahLst/>
              <a:cxnLst/>
              <a:rect l="l" t="t" r="r" b="b"/>
              <a:pathLst>
                <a:path w="12184" h="10529" extrusionOk="0">
                  <a:moveTo>
                    <a:pt x="11946" y="1"/>
                  </a:moveTo>
                  <a:cubicBezTo>
                    <a:pt x="11825" y="1"/>
                    <a:pt x="8821" y="2593"/>
                    <a:pt x="5146" y="5915"/>
                  </a:cubicBezTo>
                  <a:cubicBezTo>
                    <a:pt x="2957" y="7897"/>
                    <a:pt x="1272" y="9405"/>
                    <a:pt x="0" y="10529"/>
                  </a:cubicBezTo>
                  <a:lnTo>
                    <a:pt x="473" y="10529"/>
                  </a:lnTo>
                  <a:lnTo>
                    <a:pt x="4850" y="6625"/>
                  </a:lnTo>
                  <a:lnTo>
                    <a:pt x="5974" y="6359"/>
                  </a:lnTo>
                  <a:cubicBezTo>
                    <a:pt x="9966" y="5354"/>
                    <a:pt x="11119" y="5058"/>
                    <a:pt x="11149" y="4969"/>
                  </a:cubicBezTo>
                  <a:cubicBezTo>
                    <a:pt x="11191" y="4886"/>
                    <a:pt x="11133" y="4843"/>
                    <a:pt x="10964" y="4843"/>
                  </a:cubicBezTo>
                  <a:cubicBezTo>
                    <a:pt x="10652" y="4843"/>
                    <a:pt x="9962" y="4988"/>
                    <a:pt x="8813" y="5294"/>
                  </a:cubicBezTo>
                  <a:cubicBezTo>
                    <a:pt x="6726" y="5858"/>
                    <a:pt x="5870" y="6076"/>
                    <a:pt x="5615" y="6076"/>
                  </a:cubicBezTo>
                  <a:cubicBezTo>
                    <a:pt x="5468" y="6076"/>
                    <a:pt x="5519" y="6004"/>
                    <a:pt x="5648" y="5886"/>
                  </a:cubicBezTo>
                  <a:cubicBezTo>
                    <a:pt x="5974" y="5620"/>
                    <a:pt x="9079" y="4585"/>
                    <a:pt x="10232" y="4407"/>
                  </a:cubicBezTo>
                  <a:cubicBezTo>
                    <a:pt x="10617" y="4318"/>
                    <a:pt x="10883" y="4230"/>
                    <a:pt x="10853" y="4141"/>
                  </a:cubicBezTo>
                  <a:cubicBezTo>
                    <a:pt x="10822" y="4079"/>
                    <a:pt x="10769" y="4042"/>
                    <a:pt x="10630" y="4042"/>
                  </a:cubicBezTo>
                  <a:cubicBezTo>
                    <a:pt x="10372" y="4042"/>
                    <a:pt x="9815" y="4169"/>
                    <a:pt x="8546" y="4496"/>
                  </a:cubicBezTo>
                  <a:lnTo>
                    <a:pt x="6713" y="4969"/>
                  </a:lnTo>
                  <a:lnTo>
                    <a:pt x="6713" y="4969"/>
                  </a:lnTo>
                  <a:lnTo>
                    <a:pt x="9286" y="2692"/>
                  </a:lnTo>
                  <a:cubicBezTo>
                    <a:pt x="11859" y="415"/>
                    <a:pt x="12184" y="90"/>
                    <a:pt x="11947" y="1"/>
                  </a:cubicBezTo>
                  <a:cubicBezTo>
                    <a:pt x="11947" y="1"/>
                    <a:pt x="11946" y="1"/>
                    <a:pt x="11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5245600" y="3217525"/>
              <a:ext cx="192250" cy="127950"/>
            </a:xfrm>
            <a:custGeom>
              <a:avLst/>
              <a:gdLst/>
              <a:ahLst/>
              <a:cxnLst/>
              <a:rect l="l" t="t" r="r" b="b"/>
              <a:pathLst>
                <a:path w="7690" h="5118" extrusionOk="0">
                  <a:moveTo>
                    <a:pt x="7534" y="0"/>
                  </a:moveTo>
                  <a:cubicBezTo>
                    <a:pt x="7448" y="0"/>
                    <a:pt x="6961" y="403"/>
                    <a:pt x="6447" y="889"/>
                  </a:cubicBezTo>
                  <a:lnTo>
                    <a:pt x="5471" y="1806"/>
                  </a:lnTo>
                  <a:lnTo>
                    <a:pt x="3845" y="2131"/>
                  </a:lnTo>
                  <a:cubicBezTo>
                    <a:pt x="2928" y="2308"/>
                    <a:pt x="2159" y="2515"/>
                    <a:pt x="2100" y="2574"/>
                  </a:cubicBezTo>
                  <a:cubicBezTo>
                    <a:pt x="2022" y="2665"/>
                    <a:pt x="2092" y="2710"/>
                    <a:pt x="2301" y="2710"/>
                  </a:cubicBezTo>
                  <a:cubicBezTo>
                    <a:pt x="2570" y="2710"/>
                    <a:pt x="3070" y="2635"/>
                    <a:pt x="3785" y="2486"/>
                  </a:cubicBezTo>
                  <a:lnTo>
                    <a:pt x="4939" y="2249"/>
                  </a:lnTo>
                  <a:lnTo>
                    <a:pt x="4613" y="2634"/>
                  </a:lnTo>
                  <a:cubicBezTo>
                    <a:pt x="4288" y="2988"/>
                    <a:pt x="4052" y="3077"/>
                    <a:pt x="2307" y="3462"/>
                  </a:cubicBezTo>
                  <a:cubicBezTo>
                    <a:pt x="118" y="3964"/>
                    <a:pt x="0" y="3994"/>
                    <a:pt x="59" y="4171"/>
                  </a:cubicBezTo>
                  <a:cubicBezTo>
                    <a:pt x="65" y="4183"/>
                    <a:pt x="100" y="4189"/>
                    <a:pt x="158" y="4189"/>
                  </a:cubicBezTo>
                  <a:cubicBezTo>
                    <a:pt x="384" y="4189"/>
                    <a:pt x="968" y="4100"/>
                    <a:pt x="1627" y="3935"/>
                  </a:cubicBezTo>
                  <a:cubicBezTo>
                    <a:pt x="2548" y="3718"/>
                    <a:pt x="3066" y="3607"/>
                    <a:pt x="3303" y="3607"/>
                  </a:cubicBezTo>
                  <a:cubicBezTo>
                    <a:pt x="3582" y="3607"/>
                    <a:pt x="3469" y="3762"/>
                    <a:pt x="3164" y="4083"/>
                  </a:cubicBezTo>
                  <a:cubicBezTo>
                    <a:pt x="2750" y="4526"/>
                    <a:pt x="2543" y="4645"/>
                    <a:pt x="1508" y="4911"/>
                  </a:cubicBezTo>
                  <a:cubicBezTo>
                    <a:pt x="1242" y="4999"/>
                    <a:pt x="1035" y="5059"/>
                    <a:pt x="858" y="5118"/>
                  </a:cubicBezTo>
                  <a:lnTo>
                    <a:pt x="2662" y="5118"/>
                  </a:lnTo>
                  <a:cubicBezTo>
                    <a:pt x="2721" y="5088"/>
                    <a:pt x="2750" y="5059"/>
                    <a:pt x="2750" y="5059"/>
                  </a:cubicBezTo>
                  <a:cubicBezTo>
                    <a:pt x="2898" y="4999"/>
                    <a:pt x="3017" y="4881"/>
                    <a:pt x="3017" y="4822"/>
                  </a:cubicBezTo>
                  <a:cubicBezTo>
                    <a:pt x="3046" y="4467"/>
                    <a:pt x="4229" y="3491"/>
                    <a:pt x="4998" y="3195"/>
                  </a:cubicBezTo>
                  <a:cubicBezTo>
                    <a:pt x="5442" y="3048"/>
                    <a:pt x="5767" y="2841"/>
                    <a:pt x="5737" y="2752"/>
                  </a:cubicBezTo>
                  <a:cubicBezTo>
                    <a:pt x="5721" y="2719"/>
                    <a:pt x="5651" y="2696"/>
                    <a:pt x="5558" y="2696"/>
                  </a:cubicBezTo>
                  <a:cubicBezTo>
                    <a:pt x="5481" y="2696"/>
                    <a:pt x="5387" y="2712"/>
                    <a:pt x="5294" y="2752"/>
                  </a:cubicBezTo>
                  <a:lnTo>
                    <a:pt x="4880" y="2900"/>
                  </a:lnTo>
                  <a:lnTo>
                    <a:pt x="4880" y="2900"/>
                  </a:lnTo>
                  <a:lnTo>
                    <a:pt x="5175" y="2545"/>
                  </a:lnTo>
                  <a:cubicBezTo>
                    <a:pt x="5353" y="2308"/>
                    <a:pt x="5678" y="2131"/>
                    <a:pt x="6270" y="1983"/>
                  </a:cubicBezTo>
                  <a:cubicBezTo>
                    <a:pt x="6802" y="1865"/>
                    <a:pt x="7038" y="1746"/>
                    <a:pt x="7009" y="1628"/>
                  </a:cubicBezTo>
                  <a:cubicBezTo>
                    <a:pt x="6994" y="1584"/>
                    <a:pt x="6935" y="1562"/>
                    <a:pt x="6850" y="1562"/>
                  </a:cubicBezTo>
                  <a:cubicBezTo>
                    <a:pt x="6765" y="1562"/>
                    <a:pt x="6654" y="1584"/>
                    <a:pt x="6536" y="1628"/>
                  </a:cubicBezTo>
                  <a:cubicBezTo>
                    <a:pt x="6430" y="1668"/>
                    <a:pt x="6353" y="1688"/>
                    <a:pt x="6304" y="1688"/>
                  </a:cubicBezTo>
                  <a:cubicBezTo>
                    <a:pt x="6135" y="1688"/>
                    <a:pt x="6316" y="1440"/>
                    <a:pt x="6891" y="889"/>
                  </a:cubicBezTo>
                  <a:cubicBezTo>
                    <a:pt x="7512" y="327"/>
                    <a:pt x="7689" y="61"/>
                    <a:pt x="7541" y="2"/>
                  </a:cubicBezTo>
                  <a:cubicBezTo>
                    <a:pt x="7539" y="1"/>
                    <a:pt x="7537" y="0"/>
                    <a:pt x="7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7070200" y="3292900"/>
              <a:ext cx="392600" cy="52575"/>
            </a:xfrm>
            <a:custGeom>
              <a:avLst/>
              <a:gdLst/>
              <a:ahLst/>
              <a:cxnLst/>
              <a:rect l="l" t="t" r="r" b="b"/>
              <a:pathLst>
                <a:path w="15704" h="2103" extrusionOk="0">
                  <a:moveTo>
                    <a:pt x="10727" y="1"/>
                  </a:moveTo>
                  <a:cubicBezTo>
                    <a:pt x="10642" y="1"/>
                    <a:pt x="10049" y="256"/>
                    <a:pt x="9375" y="565"/>
                  </a:cubicBezTo>
                  <a:cubicBezTo>
                    <a:pt x="8518" y="979"/>
                    <a:pt x="7897" y="1186"/>
                    <a:pt x="7453" y="1216"/>
                  </a:cubicBezTo>
                  <a:lnTo>
                    <a:pt x="6803" y="1245"/>
                  </a:lnTo>
                  <a:lnTo>
                    <a:pt x="6803" y="1245"/>
                  </a:lnTo>
                  <a:lnTo>
                    <a:pt x="7749" y="772"/>
                  </a:lnTo>
                  <a:cubicBezTo>
                    <a:pt x="8281" y="506"/>
                    <a:pt x="8666" y="240"/>
                    <a:pt x="8636" y="151"/>
                  </a:cubicBezTo>
                  <a:cubicBezTo>
                    <a:pt x="8621" y="113"/>
                    <a:pt x="8594" y="90"/>
                    <a:pt x="8538" y="90"/>
                  </a:cubicBezTo>
                  <a:cubicBezTo>
                    <a:pt x="8378" y="90"/>
                    <a:pt x="7981" y="275"/>
                    <a:pt x="6950" y="802"/>
                  </a:cubicBezTo>
                  <a:cubicBezTo>
                    <a:pt x="6122" y="1216"/>
                    <a:pt x="5620" y="1393"/>
                    <a:pt x="4939" y="1482"/>
                  </a:cubicBezTo>
                  <a:lnTo>
                    <a:pt x="4082" y="1600"/>
                  </a:lnTo>
                  <a:lnTo>
                    <a:pt x="5176" y="1068"/>
                  </a:lnTo>
                  <a:cubicBezTo>
                    <a:pt x="5767" y="772"/>
                    <a:pt x="6300" y="447"/>
                    <a:pt x="6300" y="358"/>
                  </a:cubicBezTo>
                  <a:cubicBezTo>
                    <a:pt x="6312" y="323"/>
                    <a:pt x="6291" y="305"/>
                    <a:pt x="6238" y="305"/>
                  </a:cubicBezTo>
                  <a:cubicBezTo>
                    <a:pt x="6025" y="305"/>
                    <a:pt x="5296" y="594"/>
                    <a:pt x="4111" y="1186"/>
                  </a:cubicBezTo>
                  <a:cubicBezTo>
                    <a:pt x="3283" y="1600"/>
                    <a:pt x="2751" y="1748"/>
                    <a:pt x="1864" y="1866"/>
                  </a:cubicBezTo>
                  <a:lnTo>
                    <a:pt x="711" y="2014"/>
                  </a:lnTo>
                  <a:lnTo>
                    <a:pt x="1687" y="1423"/>
                  </a:lnTo>
                  <a:cubicBezTo>
                    <a:pt x="2692" y="831"/>
                    <a:pt x="3076" y="506"/>
                    <a:pt x="2869" y="417"/>
                  </a:cubicBezTo>
                  <a:cubicBezTo>
                    <a:pt x="2867" y="416"/>
                    <a:pt x="2864" y="415"/>
                    <a:pt x="2859" y="415"/>
                  </a:cubicBezTo>
                  <a:cubicBezTo>
                    <a:pt x="2660" y="415"/>
                    <a:pt x="529" y="1753"/>
                    <a:pt x="326" y="1984"/>
                  </a:cubicBezTo>
                  <a:cubicBezTo>
                    <a:pt x="297" y="2014"/>
                    <a:pt x="178" y="2044"/>
                    <a:pt x="1" y="2103"/>
                  </a:cubicBezTo>
                  <a:lnTo>
                    <a:pt x="7571" y="2103"/>
                  </a:lnTo>
                  <a:cubicBezTo>
                    <a:pt x="8015" y="2014"/>
                    <a:pt x="8902" y="1896"/>
                    <a:pt x="9967" y="1777"/>
                  </a:cubicBezTo>
                  <a:cubicBezTo>
                    <a:pt x="11327" y="1630"/>
                    <a:pt x="13752" y="1334"/>
                    <a:pt x="15704" y="1068"/>
                  </a:cubicBezTo>
                  <a:lnTo>
                    <a:pt x="15704" y="299"/>
                  </a:lnTo>
                  <a:cubicBezTo>
                    <a:pt x="13868" y="518"/>
                    <a:pt x="12362" y="686"/>
                    <a:pt x="12104" y="686"/>
                  </a:cubicBezTo>
                  <a:cubicBezTo>
                    <a:pt x="12083" y="686"/>
                    <a:pt x="12071" y="685"/>
                    <a:pt x="12066" y="683"/>
                  </a:cubicBezTo>
                  <a:cubicBezTo>
                    <a:pt x="12007" y="654"/>
                    <a:pt x="12155" y="535"/>
                    <a:pt x="12421" y="447"/>
                  </a:cubicBezTo>
                  <a:cubicBezTo>
                    <a:pt x="12658" y="358"/>
                    <a:pt x="12865" y="210"/>
                    <a:pt x="12835" y="121"/>
                  </a:cubicBezTo>
                  <a:cubicBezTo>
                    <a:pt x="12813" y="77"/>
                    <a:pt x="12761" y="57"/>
                    <a:pt x="12687" y="57"/>
                  </a:cubicBezTo>
                  <a:cubicBezTo>
                    <a:pt x="12463" y="57"/>
                    <a:pt x="12045" y="246"/>
                    <a:pt x="11712" y="535"/>
                  </a:cubicBezTo>
                  <a:cubicBezTo>
                    <a:pt x="11475" y="742"/>
                    <a:pt x="11091" y="861"/>
                    <a:pt x="10322" y="949"/>
                  </a:cubicBezTo>
                  <a:lnTo>
                    <a:pt x="9227" y="1038"/>
                  </a:lnTo>
                  <a:lnTo>
                    <a:pt x="9967" y="683"/>
                  </a:lnTo>
                  <a:cubicBezTo>
                    <a:pt x="10647" y="358"/>
                    <a:pt x="10943" y="92"/>
                    <a:pt x="10736" y="3"/>
                  </a:cubicBezTo>
                  <a:cubicBezTo>
                    <a:pt x="10734" y="2"/>
                    <a:pt x="10731" y="1"/>
                    <a:pt x="10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5085900" y="2272400"/>
              <a:ext cx="2376900" cy="1073075"/>
            </a:xfrm>
            <a:custGeom>
              <a:avLst/>
              <a:gdLst/>
              <a:ahLst/>
              <a:cxnLst/>
              <a:rect l="l" t="t" r="r" b="b"/>
              <a:pathLst>
                <a:path w="95076" h="42923" extrusionOk="0">
                  <a:moveTo>
                    <a:pt x="84785" y="2409"/>
                  </a:moveTo>
                  <a:lnTo>
                    <a:pt x="84903" y="3089"/>
                  </a:lnTo>
                  <a:cubicBezTo>
                    <a:pt x="84992" y="3473"/>
                    <a:pt x="85021" y="4449"/>
                    <a:pt x="84992" y="5247"/>
                  </a:cubicBezTo>
                  <a:cubicBezTo>
                    <a:pt x="84932" y="6874"/>
                    <a:pt x="84873" y="7051"/>
                    <a:pt x="84371" y="7377"/>
                  </a:cubicBezTo>
                  <a:cubicBezTo>
                    <a:pt x="84223" y="7480"/>
                    <a:pt x="84134" y="7532"/>
                    <a:pt x="84082" y="7532"/>
                  </a:cubicBezTo>
                  <a:cubicBezTo>
                    <a:pt x="84031" y="7532"/>
                    <a:pt x="84016" y="7480"/>
                    <a:pt x="84016" y="7377"/>
                  </a:cubicBezTo>
                  <a:cubicBezTo>
                    <a:pt x="84016" y="7256"/>
                    <a:pt x="84004" y="7188"/>
                    <a:pt x="83952" y="7188"/>
                  </a:cubicBezTo>
                  <a:cubicBezTo>
                    <a:pt x="83865" y="7188"/>
                    <a:pt x="83664" y="7384"/>
                    <a:pt x="83217" y="7850"/>
                  </a:cubicBezTo>
                  <a:cubicBezTo>
                    <a:pt x="82893" y="8206"/>
                    <a:pt x="82719" y="8362"/>
                    <a:pt x="82675" y="8362"/>
                  </a:cubicBezTo>
                  <a:cubicBezTo>
                    <a:pt x="82598" y="8362"/>
                    <a:pt x="82913" y="7894"/>
                    <a:pt x="83513" y="7199"/>
                  </a:cubicBezTo>
                  <a:cubicBezTo>
                    <a:pt x="83957" y="6697"/>
                    <a:pt x="84252" y="6253"/>
                    <a:pt x="84193" y="6194"/>
                  </a:cubicBezTo>
                  <a:cubicBezTo>
                    <a:pt x="84184" y="6185"/>
                    <a:pt x="84172" y="6181"/>
                    <a:pt x="84156" y="6181"/>
                  </a:cubicBezTo>
                  <a:cubicBezTo>
                    <a:pt x="84065" y="6181"/>
                    <a:pt x="83871" y="6318"/>
                    <a:pt x="83720" y="6519"/>
                  </a:cubicBezTo>
                  <a:cubicBezTo>
                    <a:pt x="83591" y="6659"/>
                    <a:pt x="83509" y="6740"/>
                    <a:pt x="83475" y="6740"/>
                  </a:cubicBezTo>
                  <a:cubicBezTo>
                    <a:pt x="83416" y="6740"/>
                    <a:pt x="83505" y="6490"/>
                    <a:pt x="83750" y="5868"/>
                  </a:cubicBezTo>
                  <a:cubicBezTo>
                    <a:pt x="83986" y="5277"/>
                    <a:pt x="84311" y="4272"/>
                    <a:pt x="84459" y="3621"/>
                  </a:cubicBezTo>
                  <a:lnTo>
                    <a:pt x="84785" y="2409"/>
                  </a:lnTo>
                  <a:close/>
                  <a:moveTo>
                    <a:pt x="84726" y="7605"/>
                  </a:moveTo>
                  <a:cubicBezTo>
                    <a:pt x="84892" y="7605"/>
                    <a:pt x="84902" y="7891"/>
                    <a:pt x="84814" y="8678"/>
                  </a:cubicBezTo>
                  <a:cubicBezTo>
                    <a:pt x="84755" y="9210"/>
                    <a:pt x="84637" y="9535"/>
                    <a:pt x="84489" y="9535"/>
                  </a:cubicBezTo>
                  <a:cubicBezTo>
                    <a:pt x="84341" y="9535"/>
                    <a:pt x="84104" y="9654"/>
                    <a:pt x="83927" y="9831"/>
                  </a:cubicBezTo>
                  <a:cubicBezTo>
                    <a:pt x="83772" y="9967"/>
                    <a:pt x="83667" y="10039"/>
                    <a:pt x="83606" y="10039"/>
                  </a:cubicBezTo>
                  <a:cubicBezTo>
                    <a:pt x="83573" y="10039"/>
                    <a:pt x="83553" y="10020"/>
                    <a:pt x="83543" y="9979"/>
                  </a:cubicBezTo>
                  <a:cubicBezTo>
                    <a:pt x="83520" y="9946"/>
                    <a:pt x="83482" y="9929"/>
                    <a:pt x="83426" y="9929"/>
                  </a:cubicBezTo>
                  <a:cubicBezTo>
                    <a:pt x="83334" y="9929"/>
                    <a:pt x="83195" y="9975"/>
                    <a:pt x="83010" y="10068"/>
                  </a:cubicBezTo>
                  <a:cubicBezTo>
                    <a:pt x="82909" y="10132"/>
                    <a:pt x="82845" y="10168"/>
                    <a:pt x="82822" y="10168"/>
                  </a:cubicBezTo>
                  <a:cubicBezTo>
                    <a:pt x="82771" y="10168"/>
                    <a:pt x="82919" y="9993"/>
                    <a:pt x="83306" y="9565"/>
                  </a:cubicBezTo>
                  <a:cubicBezTo>
                    <a:pt x="83690" y="9151"/>
                    <a:pt x="84016" y="8737"/>
                    <a:pt x="84016" y="8648"/>
                  </a:cubicBezTo>
                  <a:cubicBezTo>
                    <a:pt x="84016" y="8565"/>
                    <a:pt x="84010" y="8513"/>
                    <a:pt x="83970" y="8513"/>
                  </a:cubicBezTo>
                  <a:cubicBezTo>
                    <a:pt x="83882" y="8513"/>
                    <a:pt x="83631" y="8758"/>
                    <a:pt x="82922" y="9447"/>
                  </a:cubicBezTo>
                  <a:cubicBezTo>
                    <a:pt x="82395" y="9974"/>
                    <a:pt x="82035" y="10237"/>
                    <a:pt x="81867" y="10237"/>
                  </a:cubicBezTo>
                  <a:cubicBezTo>
                    <a:pt x="81770" y="10237"/>
                    <a:pt x="81736" y="10151"/>
                    <a:pt x="81768" y="9979"/>
                  </a:cubicBezTo>
                  <a:cubicBezTo>
                    <a:pt x="81827" y="9713"/>
                    <a:pt x="82862" y="8737"/>
                    <a:pt x="83572" y="8293"/>
                  </a:cubicBezTo>
                  <a:cubicBezTo>
                    <a:pt x="83927" y="8086"/>
                    <a:pt x="84311" y="7820"/>
                    <a:pt x="84489" y="7702"/>
                  </a:cubicBezTo>
                  <a:cubicBezTo>
                    <a:pt x="84589" y="7640"/>
                    <a:pt x="84667" y="7605"/>
                    <a:pt x="84726" y="7605"/>
                  </a:cubicBezTo>
                  <a:close/>
                  <a:moveTo>
                    <a:pt x="84522" y="9795"/>
                  </a:moveTo>
                  <a:cubicBezTo>
                    <a:pt x="84660" y="9795"/>
                    <a:pt x="84601" y="10228"/>
                    <a:pt x="84104" y="12463"/>
                  </a:cubicBezTo>
                  <a:cubicBezTo>
                    <a:pt x="83424" y="15716"/>
                    <a:pt x="83247" y="16367"/>
                    <a:pt x="82981" y="16485"/>
                  </a:cubicBezTo>
                  <a:cubicBezTo>
                    <a:pt x="81484" y="17201"/>
                    <a:pt x="80910" y="17471"/>
                    <a:pt x="80792" y="17471"/>
                  </a:cubicBezTo>
                  <a:cubicBezTo>
                    <a:pt x="80749" y="17471"/>
                    <a:pt x="80767" y="17435"/>
                    <a:pt x="80822" y="17372"/>
                  </a:cubicBezTo>
                  <a:cubicBezTo>
                    <a:pt x="80970" y="17224"/>
                    <a:pt x="81266" y="17047"/>
                    <a:pt x="81473" y="16958"/>
                  </a:cubicBezTo>
                  <a:cubicBezTo>
                    <a:pt x="81709" y="16869"/>
                    <a:pt x="81827" y="16751"/>
                    <a:pt x="81768" y="16692"/>
                  </a:cubicBezTo>
                  <a:cubicBezTo>
                    <a:pt x="81620" y="16603"/>
                    <a:pt x="82034" y="16248"/>
                    <a:pt x="82567" y="16041"/>
                  </a:cubicBezTo>
                  <a:cubicBezTo>
                    <a:pt x="82744" y="15982"/>
                    <a:pt x="82862" y="15864"/>
                    <a:pt x="82833" y="15775"/>
                  </a:cubicBezTo>
                  <a:cubicBezTo>
                    <a:pt x="82818" y="15723"/>
                    <a:pt x="82779" y="15696"/>
                    <a:pt x="82708" y="15696"/>
                  </a:cubicBezTo>
                  <a:cubicBezTo>
                    <a:pt x="82495" y="15696"/>
                    <a:pt x="81990" y="15945"/>
                    <a:pt x="80970" y="16544"/>
                  </a:cubicBezTo>
                  <a:cubicBezTo>
                    <a:pt x="80352" y="16937"/>
                    <a:pt x="79761" y="17197"/>
                    <a:pt x="79576" y="17197"/>
                  </a:cubicBezTo>
                  <a:cubicBezTo>
                    <a:pt x="79567" y="17197"/>
                    <a:pt x="79558" y="17196"/>
                    <a:pt x="79550" y="17195"/>
                  </a:cubicBezTo>
                  <a:cubicBezTo>
                    <a:pt x="79107" y="17106"/>
                    <a:pt x="79402" y="16899"/>
                    <a:pt x="81443" y="15775"/>
                  </a:cubicBezTo>
                  <a:cubicBezTo>
                    <a:pt x="82508" y="15213"/>
                    <a:pt x="83424" y="14622"/>
                    <a:pt x="83454" y="14533"/>
                  </a:cubicBezTo>
                  <a:cubicBezTo>
                    <a:pt x="83488" y="14456"/>
                    <a:pt x="83485" y="14413"/>
                    <a:pt x="83425" y="14413"/>
                  </a:cubicBezTo>
                  <a:cubicBezTo>
                    <a:pt x="83277" y="14413"/>
                    <a:pt x="82791" y="14665"/>
                    <a:pt x="81680" y="15273"/>
                  </a:cubicBezTo>
                  <a:cubicBezTo>
                    <a:pt x="80972" y="15669"/>
                    <a:pt x="80372" y="15984"/>
                    <a:pt x="80271" y="15984"/>
                  </a:cubicBezTo>
                  <a:cubicBezTo>
                    <a:pt x="80266" y="15984"/>
                    <a:pt x="80263" y="15983"/>
                    <a:pt x="80260" y="15982"/>
                  </a:cubicBezTo>
                  <a:cubicBezTo>
                    <a:pt x="80112" y="15923"/>
                    <a:pt x="80970" y="15006"/>
                    <a:pt x="81443" y="14711"/>
                  </a:cubicBezTo>
                  <a:cubicBezTo>
                    <a:pt x="82951" y="13764"/>
                    <a:pt x="83720" y="13232"/>
                    <a:pt x="83690" y="13114"/>
                  </a:cubicBezTo>
                  <a:cubicBezTo>
                    <a:pt x="83685" y="13104"/>
                    <a:pt x="83668" y="13099"/>
                    <a:pt x="83640" y="13099"/>
                  </a:cubicBezTo>
                  <a:cubicBezTo>
                    <a:pt x="83507" y="13099"/>
                    <a:pt x="83131" y="13213"/>
                    <a:pt x="82715" y="13409"/>
                  </a:cubicBezTo>
                  <a:cubicBezTo>
                    <a:pt x="82182" y="13616"/>
                    <a:pt x="81768" y="13764"/>
                    <a:pt x="81739" y="13764"/>
                  </a:cubicBezTo>
                  <a:cubicBezTo>
                    <a:pt x="81739" y="13705"/>
                    <a:pt x="82774" y="12877"/>
                    <a:pt x="83543" y="12345"/>
                  </a:cubicBezTo>
                  <a:cubicBezTo>
                    <a:pt x="83927" y="12079"/>
                    <a:pt x="84075" y="11901"/>
                    <a:pt x="83927" y="11842"/>
                  </a:cubicBezTo>
                  <a:cubicBezTo>
                    <a:pt x="83896" y="11827"/>
                    <a:pt x="83862" y="11819"/>
                    <a:pt x="83824" y="11819"/>
                  </a:cubicBezTo>
                  <a:cubicBezTo>
                    <a:pt x="83715" y="11819"/>
                    <a:pt x="83578" y="11880"/>
                    <a:pt x="83424" y="11990"/>
                  </a:cubicBezTo>
                  <a:cubicBezTo>
                    <a:pt x="83276" y="12138"/>
                    <a:pt x="82951" y="12374"/>
                    <a:pt x="82744" y="12522"/>
                  </a:cubicBezTo>
                  <a:cubicBezTo>
                    <a:pt x="82572" y="12637"/>
                    <a:pt x="82476" y="12696"/>
                    <a:pt x="82434" y="12696"/>
                  </a:cubicBezTo>
                  <a:cubicBezTo>
                    <a:pt x="82388" y="12696"/>
                    <a:pt x="82403" y="12630"/>
                    <a:pt x="82448" y="12493"/>
                  </a:cubicBezTo>
                  <a:cubicBezTo>
                    <a:pt x="82508" y="12315"/>
                    <a:pt x="82951" y="11901"/>
                    <a:pt x="83454" y="11517"/>
                  </a:cubicBezTo>
                  <a:cubicBezTo>
                    <a:pt x="83957" y="11132"/>
                    <a:pt x="84341" y="10778"/>
                    <a:pt x="84311" y="10689"/>
                  </a:cubicBezTo>
                  <a:cubicBezTo>
                    <a:pt x="84284" y="10634"/>
                    <a:pt x="84251" y="10605"/>
                    <a:pt x="84201" y="10605"/>
                  </a:cubicBezTo>
                  <a:cubicBezTo>
                    <a:pt x="84087" y="10605"/>
                    <a:pt x="83884" y="10754"/>
                    <a:pt x="83454" y="11103"/>
                  </a:cubicBezTo>
                  <a:cubicBezTo>
                    <a:pt x="83133" y="11373"/>
                    <a:pt x="82899" y="11508"/>
                    <a:pt x="82790" y="11508"/>
                  </a:cubicBezTo>
                  <a:cubicBezTo>
                    <a:pt x="82709" y="11508"/>
                    <a:pt x="82698" y="11432"/>
                    <a:pt x="82774" y="11280"/>
                  </a:cubicBezTo>
                  <a:cubicBezTo>
                    <a:pt x="82862" y="11073"/>
                    <a:pt x="84252" y="9890"/>
                    <a:pt x="84489" y="9802"/>
                  </a:cubicBezTo>
                  <a:cubicBezTo>
                    <a:pt x="84501" y="9798"/>
                    <a:pt x="84512" y="9795"/>
                    <a:pt x="84522" y="9795"/>
                  </a:cubicBezTo>
                  <a:close/>
                  <a:moveTo>
                    <a:pt x="83099" y="16810"/>
                  </a:moveTo>
                  <a:lnTo>
                    <a:pt x="82981" y="17283"/>
                  </a:lnTo>
                  <a:cubicBezTo>
                    <a:pt x="82892" y="17727"/>
                    <a:pt x="82774" y="17816"/>
                    <a:pt x="82094" y="18052"/>
                  </a:cubicBezTo>
                  <a:cubicBezTo>
                    <a:pt x="81680" y="18230"/>
                    <a:pt x="81118" y="18466"/>
                    <a:pt x="80851" y="18614"/>
                  </a:cubicBezTo>
                  <a:lnTo>
                    <a:pt x="80408" y="18910"/>
                  </a:lnTo>
                  <a:lnTo>
                    <a:pt x="80615" y="18407"/>
                  </a:lnTo>
                  <a:cubicBezTo>
                    <a:pt x="80822" y="17964"/>
                    <a:pt x="81029" y="17816"/>
                    <a:pt x="81975" y="17343"/>
                  </a:cubicBezTo>
                  <a:lnTo>
                    <a:pt x="83099" y="16810"/>
                  </a:lnTo>
                  <a:close/>
                  <a:moveTo>
                    <a:pt x="82653" y="18233"/>
                  </a:moveTo>
                  <a:cubicBezTo>
                    <a:pt x="82730" y="18233"/>
                    <a:pt x="82716" y="18300"/>
                    <a:pt x="82655" y="18437"/>
                  </a:cubicBezTo>
                  <a:cubicBezTo>
                    <a:pt x="82537" y="18644"/>
                    <a:pt x="82064" y="18939"/>
                    <a:pt x="81088" y="19383"/>
                  </a:cubicBezTo>
                  <a:cubicBezTo>
                    <a:pt x="80311" y="19733"/>
                    <a:pt x="79942" y="19878"/>
                    <a:pt x="79806" y="19878"/>
                  </a:cubicBezTo>
                  <a:cubicBezTo>
                    <a:pt x="79735" y="19878"/>
                    <a:pt x="79727" y="19839"/>
                    <a:pt x="79757" y="19768"/>
                  </a:cubicBezTo>
                  <a:cubicBezTo>
                    <a:pt x="79876" y="19501"/>
                    <a:pt x="80999" y="18851"/>
                    <a:pt x="82153" y="18407"/>
                  </a:cubicBezTo>
                  <a:cubicBezTo>
                    <a:pt x="82425" y="18292"/>
                    <a:pt x="82580" y="18233"/>
                    <a:pt x="82653" y="18233"/>
                  </a:cubicBezTo>
                  <a:close/>
                  <a:moveTo>
                    <a:pt x="82301" y="19265"/>
                  </a:moveTo>
                  <a:lnTo>
                    <a:pt x="82064" y="19708"/>
                  </a:lnTo>
                  <a:cubicBezTo>
                    <a:pt x="81887" y="20152"/>
                    <a:pt x="81709" y="20241"/>
                    <a:pt x="80083" y="20862"/>
                  </a:cubicBezTo>
                  <a:cubicBezTo>
                    <a:pt x="79097" y="21256"/>
                    <a:pt x="78650" y="21414"/>
                    <a:pt x="78505" y="21414"/>
                  </a:cubicBezTo>
                  <a:cubicBezTo>
                    <a:pt x="78433" y="21414"/>
                    <a:pt x="78436" y="21374"/>
                    <a:pt x="78486" y="21305"/>
                  </a:cubicBezTo>
                  <a:cubicBezTo>
                    <a:pt x="78781" y="20832"/>
                    <a:pt x="79521" y="20389"/>
                    <a:pt x="80940" y="19797"/>
                  </a:cubicBezTo>
                  <a:lnTo>
                    <a:pt x="82301" y="19265"/>
                  </a:lnTo>
                  <a:close/>
                  <a:moveTo>
                    <a:pt x="79323" y="24843"/>
                  </a:moveTo>
                  <a:cubicBezTo>
                    <a:pt x="79336" y="24843"/>
                    <a:pt x="79343" y="24846"/>
                    <a:pt x="79343" y="24854"/>
                  </a:cubicBezTo>
                  <a:cubicBezTo>
                    <a:pt x="79314" y="24884"/>
                    <a:pt x="78781" y="25298"/>
                    <a:pt x="78160" y="25712"/>
                  </a:cubicBezTo>
                  <a:cubicBezTo>
                    <a:pt x="77539" y="26155"/>
                    <a:pt x="76918" y="26569"/>
                    <a:pt x="76771" y="26687"/>
                  </a:cubicBezTo>
                  <a:cubicBezTo>
                    <a:pt x="76745" y="26703"/>
                    <a:pt x="76725" y="26710"/>
                    <a:pt x="76712" y="26710"/>
                  </a:cubicBezTo>
                  <a:cubicBezTo>
                    <a:pt x="76650" y="26710"/>
                    <a:pt x="76728" y="26547"/>
                    <a:pt x="76948" y="26303"/>
                  </a:cubicBezTo>
                  <a:cubicBezTo>
                    <a:pt x="77244" y="25919"/>
                    <a:pt x="77717" y="25564"/>
                    <a:pt x="78397" y="25238"/>
                  </a:cubicBezTo>
                  <a:cubicBezTo>
                    <a:pt x="78860" y="25007"/>
                    <a:pt x="79233" y="24843"/>
                    <a:pt x="79323" y="24843"/>
                  </a:cubicBezTo>
                  <a:close/>
                  <a:moveTo>
                    <a:pt x="75691" y="29875"/>
                  </a:moveTo>
                  <a:cubicBezTo>
                    <a:pt x="75916" y="29875"/>
                    <a:pt x="75578" y="30159"/>
                    <a:pt x="74819" y="30561"/>
                  </a:cubicBezTo>
                  <a:cubicBezTo>
                    <a:pt x="74498" y="30745"/>
                    <a:pt x="74213" y="30857"/>
                    <a:pt x="74059" y="30857"/>
                  </a:cubicBezTo>
                  <a:cubicBezTo>
                    <a:pt x="74015" y="30857"/>
                    <a:pt x="73981" y="30848"/>
                    <a:pt x="73961" y="30828"/>
                  </a:cubicBezTo>
                  <a:cubicBezTo>
                    <a:pt x="73784" y="30709"/>
                    <a:pt x="74434" y="30295"/>
                    <a:pt x="75292" y="29970"/>
                  </a:cubicBezTo>
                  <a:cubicBezTo>
                    <a:pt x="75487" y="29905"/>
                    <a:pt x="75619" y="29875"/>
                    <a:pt x="75691" y="29875"/>
                  </a:cubicBezTo>
                  <a:close/>
                  <a:moveTo>
                    <a:pt x="73996" y="33014"/>
                  </a:moveTo>
                  <a:cubicBezTo>
                    <a:pt x="74063" y="33014"/>
                    <a:pt x="73884" y="33142"/>
                    <a:pt x="73399" y="33460"/>
                  </a:cubicBezTo>
                  <a:cubicBezTo>
                    <a:pt x="72956" y="33755"/>
                    <a:pt x="72542" y="33992"/>
                    <a:pt x="72453" y="34021"/>
                  </a:cubicBezTo>
                  <a:cubicBezTo>
                    <a:pt x="72416" y="34033"/>
                    <a:pt x="72389" y="34038"/>
                    <a:pt x="72370" y="34038"/>
                  </a:cubicBezTo>
                  <a:cubicBezTo>
                    <a:pt x="72157" y="34038"/>
                    <a:pt x="73173" y="33298"/>
                    <a:pt x="73636" y="33134"/>
                  </a:cubicBezTo>
                  <a:cubicBezTo>
                    <a:pt x="73832" y="33058"/>
                    <a:pt x="73956" y="33014"/>
                    <a:pt x="73996" y="33014"/>
                  </a:cubicBezTo>
                  <a:close/>
                  <a:moveTo>
                    <a:pt x="51848" y="35116"/>
                  </a:moveTo>
                  <a:cubicBezTo>
                    <a:pt x="52078" y="35116"/>
                    <a:pt x="52418" y="35145"/>
                    <a:pt x="52846" y="35204"/>
                  </a:cubicBezTo>
                  <a:cubicBezTo>
                    <a:pt x="53615" y="35293"/>
                    <a:pt x="54236" y="35411"/>
                    <a:pt x="54207" y="35470"/>
                  </a:cubicBezTo>
                  <a:cubicBezTo>
                    <a:pt x="54195" y="35483"/>
                    <a:pt x="54091" y="35490"/>
                    <a:pt x="53921" y="35490"/>
                  </a:cubicBezTo>
                  <a:cubicBezTo>
                    <a:pt x="53681" y="35490"/>
                    <a:pt x="53309" y="35476"/>
                    <a:pt x="52876" y="35441"/>
                  </a:cubicBezTo>
                  <a:cubicBezTo>
                    <a:pt x="52166" y="35411"/>
                    <a:pt x="51545" y="35293"/>
                    <a:pt x="51516" y="35204"/>
                  </a:cubicBezTo>
                  <a:cubicBezTo>
                    <a:pt x="51501" y="35145"/>
                    <a:pt x="51619" y="35116"/>
                    <a:pt x="51848" y="35116"/>
                  </a:cubicBezTo>
                  <a:close/>
                  <a:moveTo>
                    <a:pt x="51885" y="35724"/>
                  </a:moveTo>
                  <a:cubicBezTo>
                    <a:pt x="52061" y="35724"/>
                    <a:pt x="52245" y="35728"/>
                    <a:pt x="52432" y="35737"/>
                  </a:cubicBezTo>
                  <a:cubicBezTo>
                    <a:pt x="53763" y="35855"/>
                    <a:pt x="53822" y="35855"/>
                    <a:pt x="53467" y="36121"/>
                  </a:cubicBezTo>
                  <a:cubicBezTo>
                    <a:pt x="53270" y="36279"/>
                    <a:pt x="53060" y="36344"/>
                    <a:pt x="52591" y="36344"/>
                  </a:cubicBezTo>
                  <a:cubicBezTo>
                    <a:pt x="52357" y="36344"/>
                    <a:pt x="52058" y="36328"/>
                    <a:pt x="51664" y="36298"/>
                  </a:cubicBezTo>
                  <a:cubicBezTo>
                    <a:pt x="50895" y="36239"/>
                    <a:pt x="50214" y="36151"/>
                    <a:pt x="50185" y="36091"/>
                  </a:cubicBezTo>
                  <a:cubicBezTo>
                    <a:pt x="50084" y="35865"/>
                    <a:pt x="50864" y="35724"/>
                    <a:pt x="51885" y="35724"/>
                  </a:cubicBezTo>
                  <a:close/>
                  <a:moveTo>
                    <a:pt x="49907" y="36487"/>
                  </a:moveTo>
                  <a:cubicBezTo>
                    <a:pt x="50132" y="36487"/>
                    <a:pt x="50407" y="36503"/>
                    <a:pt x="50747" y="36535"/>
                  </a:cubicBezTo>
                  <a:cubicBezTo>
                    <a:pt x="52018" y="36683"/>
                    <a:pt x="52344" y="36860"/>
                    <a:pt x="51664" y="37067"/>
                  </a:cubicBezTo>
                  <a:cubicBezTo>
                    <a:pt x="51584" y="37094"/>
                    <a:pt x="51396" y="37109"/>
                    <a:pt x="51147" y="37109"/>
                  </a:cubicBezTo>
                  <a:cubicBezTo>
                    <a:pt x="50842" y="37109"/>
                    <a:pt x="50444" y="37087"/>
                    <a:pt x="50037" y="37038"/>
                  </a:cubicBezTo>
                  <a:cubicBezTo>
                    <a:pt x="48854" y="36890"/>
                    <a:pt x="48765" y="36860"/>
                    <a:pt x="49091" y="36653"/>
                  </a:cubicBezTo>
                  <a:cubicBezTo>
                    <a:pt x="49261" y="36540"/>
                    <a:pt x="49505" y="36487"/>
                    <a:pt x="49907" y="36487"/>
                  </a:cubicBezTo>
                  <a:close/>
                  <a:moveTo>
                    <a:pt x="48708" y="37273"/>
                  </a:moveTo>
                  <a:cubicBezTo>
                    <a:pt x="48932" y="37273"/>
                    <a:pt x="49166" y="37283"/>
                    <a:pt x="49386" y="37304"/>
                  </a:cubicBezTo>
                  <a:cubicBezTo>
                    <a:pt x="50451" y="37422"/>
                    <a:pt x="50510" y="37452"/>
                    <a:pt x="50126" y="37629"/>
                  </a:cubicBezTo>
                  <a:cubicBezTo>
                    <a:pt x="49959" y="37713"/>
                    <a:pt x="49708" y="37749"/>
                    <a:pt x="49383" y="37749"/>
                  </a:cubicBezTo>
                  <a:cubicBezTo>
                    <a:pt x="49131" y="37749"/>
                    <a:pt x="48835" y="37727"/>
                    <a:pt x="48499" y="37688"/>
                  </a:cubicBezTo>
                  <a:cubicBezTo>
                    <a:pt x="47376" y="37570"/>
                    <a:pt x="47316" y="37541"/>
                    <a:pt x="47760" y="37363"/>
                  </a:cubicBezTo>
                  <a:cubicBezTo>
                    <a:pt x="47932" y="37306"/>
                    <a:pt x="48301" y="37273"/>
                    <a:pt x="48708" y="37273"/>
                  </a:cubicBezTo>
                  <a:close/>
                  <a:moveTo>
                    <a:pt x="47164" y="37957"/>
                  </a:moveTo>
                  <a:cubicBezTo>
                    <a:pt x="47339" y="37957"/>
                    <a:pt x="47539" y="37965"/>
                    <a:pt x="47760" y="37984"/>
                  </a:cubicBezTo>
                  <a:cubicBezTo>
                    <a:pt x="48647" y="38073"/>
                    <a:pt x="48736" y="38102"/>
                    <a:pt x="48440" y="38250"/>
                  </a:cubicBezTo>
                  <a:cubicBezTo>
                    <a:pt x="48302" y="38329"/>
                    <a:pt x="47993" y="38369"/>
                    <a:pt x="47654" y="38369"/>
                  </a:cubicBezTo>
                  <a:cubicBezTo>
                    <a:pt x="47484" y="38369"/>
                    <a:pt x="47307" y="38359"/>
                    <a:pt x="47139" y="38339"/>
                  </a:cubicBezTo>
                  <a:cubicBezTo>
                    <a:pt x="46020" y="38190"/>
                    <a:pt x="46239" y="37957"/>
                    <a:pt x="47164" y="37957"/>
                  </a:cubicBezTo>
                  <a:close/>
                  <a:moveTo>
                    <a:pt x="41217" y="37999"/>
                  </a:moveTo>
                  <a:cubicBezTo>
                    <a:pt x="41579" y="37999"/>
                    <a:pt x="42097" y="38043"/>
                    <a:pt x="42821" y="38132"/>
                  </a:cubicBezTo>
                  <a:cubicBezTo>
                    <a:pt x="44803" y="38369"/>
                    <a:pt x="44803" y="38369"/>
                    <a:pt x="44241" y="38635"/>
                  </a:cubicBezTo>
                  <a:cubicBezTo>
                    <a:pt x="44004" y="38738"/>
                    <a:pt x="43790" y="38790"/>
                    <a:pt x="43461" y="38790"/>
                  </a:cubicBezTo>
                  <a:cubicBezTo>
                    <a:pt x="43132" y="38790"/>
                    <a:pt x="42688" y="38738"/>
                    <a:pt x="41993" y="38635"/>
                  </a:cubicBezTo>
                  <a:cubicBezTo>
                    <a:pt x="40544" y="38398"/>
                    <a:pt x="40308" y="38309"/>
                    <a:pt x="40544" y="38132"/>
                  </a:cubicBezTo>
                  <a:cubicBezTo>
                    <a:pt x="40648" y="38043"/>
                    <a:pt x="40855" y="37999"/>
                    <a:pt x="41217" y="37999"/>
                  </a:cubicBezTo>
                  <a:close/>
                  <a:moveTo>
                    <a:pt x="46352" y="38528"/>
                  </a:moveTo>
                  <a:cubicBezTo>
                    <a:pt x="46665" y="38528"/>
                    <a:pt x="46907" y="38560"/>
                    <a:pt x="46932" y="38635"/>
                  </a:cubicBezTo>
                  <a:cubicBezTo>
                    <a:pt x="46932" y="38664"/>
                    <a:pt x="46459" y="38842"/>
                    <a:pt x="45867" y="39078"/>
                  </a:cubicBezTo>
                  <a:cubicBezTo>
                    <a:pt x="45306" y="39283"/>
                    <a:pt x="45018" y="39379"/>
                    <a:pt x="44847" y="39379"/>
                  </a:cubicBezTo>
                  <a:cubicBezTo>
                    <a:pt x="44721" y="39379"/>
                    <a:pt x="44658" y="39327"/>
                    <a:pt x="44596" y="39226"/>
                  </a:cubicBezTo>
                  <a:cubicBezTo>
                    <a:pt x="44418" y="38990"/>
                    <a:pt x="44477" y="38930"/>
                    <a:pt x="45039" y="38694"/>
                  </a:cubicBezTo>
                  <a:cubicBezTo>
                    <a:pt x="45349" y="38591"/>
                    <a:pt x="45918" y="38528"/>
                    <a:pt x="46352" y="38528"/>
                  </a:cubicBezTo>
                  <a:close/>
                  <a:moveTo>
                    <a:pt x="40064" y="38712"/>
                  </a:moveTo>
                  <a:cubicBezTo>
                    <a:pt x="40392" y="38712"/>
                    <a:pt x="40843" y="38764"/>
                    <a:pt x="41550" y="38871"/>
                  </a:cubicBezTo>
                  <a:lnTo>
                    <a:pt x="43176" y="39137"/>
                  </a:lnTo>
                  <a:lnTo>
                    <a:pt x="42644" y="39404"/>
                  </a:lnTo>
                  <a:cubicBezTo>
                    <a:pt x="42444" y="39504"/>
                    <a:pt x="42244" y="39555"/>
                    <a:pt x="41937" y="39555"/>
                  </a:cubicBezTo>
                  <a:cubicBezTo>
                    <a:pt x="41609" y="39555"/>
                    <a:pt x="41158" y="39496"/>
                    <a:pt x="40456" y="39374"/>
                  </a:cubicBezTo>
                  <a:lnTo>
                    <a:pt x="38829" y="39108"/>
                  </a:lnTo>
                  <a:lnTo>
                    <a:pt x="39361" y="38842"/>
                  </a:lnTo>
                  <a:cubicBezTo>
                    <a:pt x="39560" y="38756"/>
                    <a:pt x="39759" y="38712"/>
                    <a:pt x="40064" y="38712"/>
                  </a:cubicBezTo>
                  <a:close/>
                  <a:moveTo>
                    <a:pt x="44221" y="39376"/>
                  </a:moveTo>
                  <a:cubicBezTo>
                    <a:pt x="44436" y="39376"/>
                    <a:pt x="44576" y="39414"/>
                    <a:pt x="44537" y="39492"/>
                  </a:cubicBezTo>
                  <a:cubicBezTo>
                    <a:pt x="44537" y="39522"/>
                    <a:pt x="44093" y="39670"/>
                    <a:pt x="43561" y="39818"/>
                  </a:cubicBezTo>
                  <a:cubicBezTo>
                    <a:pt x="43216" y="39906"/>
                    <a:pt x="42963" y="39946"/>
                    <a:pt x="42814" y="39946"/>
                  </a:cubicBezTo>
                  <a:cubicBezTo>
                    <a:pt x="42516" y="39946"/>
                    <a:pt x="42634" y="39788"/>
                    <a:pt x="43265" y="39551"/>
                  </a:cubicBezTo>
                  <a:cubicBezTo>
                    <a:pt x="43562" y="39436"/>
                    <a:pt x="43950" y="39376"/>
                    <a:pt x="44221" y="39376"/>
                  </a:cubicBezTo>
                  <a:close/>
                  <a:moveTo>
                    <a:pt x="47603" y="39991"/>
                  </a:moveTo>
                  <a:cubicBezTo>
                    <a:pt x="47641" y="39991"/>
                    <a:pt x="47637" y="40013"/>
                    <a:pt x="47583" y="40054"/>
                  </a:cubicBezTo>
                  <a:cubicBezTo>
                    <a:pt x="47464" y="40143"/>
                    <a:pt x="47228" y="40232"/>
                    <a:pt x="47080" y="40232"/>
                  </a:cubicBezTo>
                  <a:cubicBezTo>
                    <a:pt x="47060" y="40236"/>
                    <a:pt x="47044" y="40237"/>
                    <a:pt x="47033" y="40237"/>
                  </a:cubicBezTo>
                  <a:cubicBezTo>
                    <a:pt x="46959" y="40237"/>
                    <a:pt x="47060" y="40161"/>
                    <a:pt x="47316" y="40084"/>
                  </a:cubicBezTo>
                  <a:cubicBezTo>
                    <a:pt x="47459" y="40020"/>
                    <a:pt x="47559" y="39991"/>
                    <a:pt x="47603" y="39991"/>
                  </a:cubicBezTo>
                  <a:close/>
                  <a:moveTo>
                    <a:pt x="70400" y="38872"/>
                  </a:moveTo>
                  <a:cubicBezTo>
                    <a:pt x="70595" y="38872"/>
                    <a:pt x="70176" y="39165"/>
                    <a:pt x="69200" y="39729"/>
                  </a:cubicBezTo>
                  <a:cubicBezTo>
                    <a:pt x="68549" y="40069"/>
                    <a:pt x="68006" y="40381"/>
                    <a:pt x="67909" y="40381"/>
                  </a:cubicBezTo>
                  <a:cubicBezTo>
                    <a:pt x="67905" y="40381"/>
                    <a:pt x="67901" y="40381"/>
                    <a:pt x="67899" y="40379"/>
                  </a:cubicBezTo>
                  <a:cubicBezTo>
                    <a:pt x="67780" y="40320"/>
                    <a:pt x="69407" y="39197"/>
                    <a:pt x="69939" y="38990"/>
                  </a:cubicBezTo>
                  <a:cubicBezTo>
                    <a:pt x="70176" y="38911"/>
                    <a:pt x="70329" y="38872"/>
                    <a:pt x="70400" y="38872"/>
                  </a:cubicBezTo>
                  <a:close/>
                  <a:moveTo>
                    <a:pt x="38541" y="39481"/>
                  </a:moveTo>
                  <a:cubicBezTo>
                    <a:pt x="39008" y="39481"/>
                    <a:pt x="39794" y="39574"/>
                    <a:pt x="40810" y="39758"/>
                  </a:cubicBezTo>
                  <a:lnTo>
                    <a:pt x="41638" y="39906"/>
                  </a:lnTo>
                  <a:lnTo>
                    <a:pt x="40722" y="40379"/>
                  </a:lnTo>
                  <a:cubicBezTo>
                    <a:pt x="40219" y="40646"/>
                    <a:pt x="39480" y="40912"/>
                    <a:pt x="39125" y="41000"/>
                  </a:cubicBezTo>
                  <a:cubicBezTo>
                    <a:pt x="38877" y="41058"/>
                    <a:pt x="38604" y="41090"/>
                    <a:pt x="38394" y="41090"/>
                  </a:cubicBezTo>
                  <a:cubicBezTo>
                    <a:pt x="38278" y="41090"/>
                    <a:pt x="38182" y="41081"/>
                    <a:pt x="38119" y="41060"/>
                  </a:cubicBezTo>
                  <a:cubicBezTo>
                    <a:pt x="37972" y="41000"/>
                    <a:pt x="37439" y="40882"/>
                    <a:pt x="36936" y="40793"/>
                  </a:cubicBezTo>
                  <a:lnTo>
                    <a:pt x="36049" y="40646"/>
                  </a:lnTo>
                  <a:lnTo>
                    <a:pt x="36700" y="40350"/>
                  </a:lnTo>
                  <a:cubicBezTo>
                    <a:pt x="37055" y="40192"/>
                    <a:pt x="37344" y="40113"/>
                    <a:pt x="37795" y="40113"/>
                  </a:cubicBezTo>
                  <a:cubicBezTo>
                    <a:pt x="38021" y="40113"/>
                    <a:pt x="38287" y="40133"/>
                    <a:pt x="38622" y="40172"/>
                  </a:cubicBezTo>
                  <a:cubicBezTo>
                    <a:pt x="38949" y="40207"/>
                    <a:pt x="39206" y="40224"/>
                    <a:pt x="39395" y="40224"/>
                  </a:cubicBezTo>
                  <a:cubicBezTo>
                    <a:pt x="39684" y="40224"/>
                    <a:pt x="39811" y="40185"/>
                    <a:pt x="39775" y="40113"/>
                  </a:cubicBezTo>
                  <a:cubicBezTo>
                    <a:pt x="39746" y="39995"/>
                    <a:pt x="39332" y="39877"/>
                    <a:pt x="38829" y="39847"/>
                  </a:cubicBezTo>
                  <a:cubicBezTo>
                    <a:pt x="38326" y="39788"/>
                    <a:pt x="38001" y="39699"/>
                    <a:pt x="38060" y="39581"/>
                  </a:cubicBezTo>
                  <a:cubicBezTo>
                    <a:pt x="38094" y="39514"/>
                    <a:pt x="38260" y="39481"/>
                    <a:pt x="38541" y="39481"/>
                  </a:cubicBezTo>
                  <a:close/>
                  <a:moveTo>
                    <a:pt x="48056" y="40468"/>
                  </a:moveTo>
                  <a:lnTo>
                    <a:pt x="47287" y="40882"/>
                  </a:lnTo>
                  <a:cubicBezTo>
                    <a:pt x="46873" y="41119"/>
                    <a:pt x="46370" y="41296"/>
                    <a:pt x="46193" y="41296"/>
                  </a:cubicBezTo>
                  <a:cubicBezTo>
                    <a:pt x="45956" y="41296"/>
                    <a:pt x="46193" y="41148"/>
                    <a:pt x="46932" y="40882"/>
                  </a:cubicBezTo>
                  <a:lnTo>
                    <a:pt x="48056" y="40468"/>
                  </a:lnTo>
                  <a:close/>
                  <a:moveTo>
                    <a:pt x="45139" y="41222"/>
                  </a:moveTo>
                  <a:cubicBezTo>
                    <a:pt x="45180" y="41222"/>
                    <a:pt x="45202" y="41237"/>
                    <a:pt x="45187" y="41267"/>
                  </a:cubicBezTo>
                  <a:cubicBezTo>
                    <a:pt x="45158" y="41326"/>
                    <a:pt x="45039" y="41385"/>
                    <a:pt x="44921" y="41385"/>
                  </a:cubicBezTo>
                  <a:cubicBezTo>
                    <a:pt x="44773" y="41385"/>
                    <a:pt x="44803" y="41355"/>
                    <a:pt x="44980" y="41267"/>
                  </a:cubicBezTo>
                  <a:cubicBezTo>
                    <a:pt x="45039" y="41237"/>
                    <a:pt x="45098" y="41222"/>
                    <a:pt x="45139" y="41222"/>
                  </a:cubicBezTo>
                  <a:close/>
                  <a:moveTo>
                    <a:pt x="44202" y="41047"/>
                  </a:moveTo>
                  <a:cubicBezTo>
                    <a:pt x="44276" y="41047"/>
                    <a:pt x="44315" y="41060"/>
                    <a:pt x="44300" y="41089"/>
                  </a:cubicBezTo>
                  <a:cubicBezTo>
                    <a:pt x="44270" y="41119"/>
                    <a:pt x="43886" y="41237"/>
                    <a:pt x="43413" y="41326"/>
                  </a:cubicBezTo>
                  <a:cubicBezTo>
                    <a:pt x="43102" y="41396"/>
                    <a:pt x="42920" y="41433"/>
                    <a:pt x="42856" y="41433"/>
                  </a:cubicBezTo>
                  <a:cubicBezTo>
                    <a:pt x="42785" y="41433"/>
                    <a:pt x="42857" y="41389"/>
                    <a:pt x="43058" y="41296"/>
                  </a:cubicBezTo>
                  <a:cubicBezTo>
                    <a:pt x="43435" y="41163"/>
                    <a:pt x="43978" y="41047"/>
                    <a:pt x="44202" y="41047"/>
                  </a:cubicBezTo>
                  <a:close/>
                  <a:moveTo>
                    <a:pt x="73232" y="41210"/>
                  </a:moveTo>
                  <a:cubicBezTo>
                    <a:pt x="73506" y="41210"/>
                    <a:pt x="73704" y="41236"/>
                    <a:pt x="73725" y="41296"/>
                  </a:cubicBezTo>
                  <a:cubicBezTo>
                    <a:pt x="73754" y="41385"/>
                    <a:pt x="73577" y="41503"/>
                    <a:pt x="73311" y="41622"/>
                  </a:cubicBezTo>
                  <a:cubicBezTo>
                    <a:pt x="73111" y="41688"/>
                    <a:pt x="72728" y="41721"/>
                    <a:pt x="72337" y="41721"/>
                  </a:cubicBezTo>
                  <a:cubicBezTo>
                    <a:pt x="72207" y="41721"/>
                    <a:pt x="72076" y="41718"/>
                    <a:pt x="71950" y="41710"/>
                  </a:cubicBezTo>
                  <a:cubicBezTo>
                    <a:pt x="71122" y="41622"/>
                    <a:pt x="71093" y="41622"/>
                    <a:pt x="71536" y="41444"/>
                  </a:cubicBezTo>
                  <a:cubicBezTo>
                    <a:pt x="71887" y="41308"/>
                    <a:pt x="72701" y="41210"/>
                    <a:pt x="73232" y="41210"/>
                  </a:cubicBezTo>
                  <a:close/>
                  <a:moveTo>
                    <a:pt x="35646" y="41027"/>
                  </a:moveTo>
                  <a:cubicBezTo>
                    <a:pt x="35887" y="41027"/>
                    <a:pt x="36188" y="41062"/>
                    <a:pt x="36641" y="41119"/>
                  </a:cubicBezTo>
                  <a:cubicBezTo>
                    <a:pt x="37321" y="41178"/>
                    <a:pt x="37853" y="41296"/>
                    <a:pt x="37853" y="41326"/>
                  </a:cubicBezTo>
                  <a:cubicBezTo>
                    <a:pt x="37824" y="41355"/>
                    <a:pt x="37114" y="41562"/>
                    <a:pt x="36256" y="41769"/>
                  </a:cubicBezTo>
                  <a:cubicBezTo>
                    <a:pt x="35544" y="41958"/>
                    <a:pt x="35040" y="42057"/>
                    <a:pt x="34796" y="42057"/>
                  </a:cubicBezTo>
                  <a:cubicBezTo>
                    <a:pt x="34695" y="42057"/>
                    <a:pt x="34638" y="42040"/>
                    <a:pt x="34630" y="42006"/>
                  </a:cubicBezTo>
                  <a:cubicBezTo>
                    <a:pt x="34571" y="41917"/>
                    <a:pt x="34364" y="41829"/>
                    <a:pt x="34157" y="41799"/>
                  </a:cubicBezTo>
                  <a:cubicBezTo>
                    <a:pt x="33831" y="41769"/>
                    <a:pt x="33891" y="41710"/>
                    <a:pt x="34571" y="41355"/>
                  </a:cubicBezTo>
                  <a:cubicBezTo>
                    <a:pt x="35027" y="41118"/>
                    <a:pt x="35258" y="41027"/>
                    <a:pt x="35646" y="41027"/>
                  </a:cubicBezTo>
                  <a:close/>
                  <a:moveTo>
                    <a:pt x="44999" y="41825"/>
                  </a:moveTo>
                  <a:cubicBezTo>
                    <a:pt x="45021" y="41825"/>
                    <a:pt x="44997" y="41844"/>
                    <a:pt x="44921" y="41888"/>
                  </a:cubicBezTo>
                  <a:cubicBezTo>
                    <a:pt x="44714" y="42006"/>
                    <a:pt x="44359" y="42154"/>
                    <a:pt x="44123" y="42183"/>
                  </a:cubicBezTo>
                  <a:cubicBezTo>
                    <a:pt x="44073" y="42196"/>
                    <a:pt x="44042" y="42202"/>
                    <a:pt x="44027" y="42202"/>
                  </a:cubicBezTo>
                  <a:cubicBezTo>
                    <a:pt x="43972" y="42202"/>
                    <a:pt x="44156" y="42117"/>
                    <a:pt x="44507" y="41976"/>
                  </a:cubicBezTo>
                  <a:cubicBezTo>
                    <a:pt x="44788" y="41883"/>
                    <a:pt x="44962" y="41825"/>
                    <a:pt x="44999" y="41825"/>
                  </a:cubicBezTo>
                  <a:close/>
                  <a:moveTo>
                    <a:pt x="71520" y="42040"/>
                  </a:moveTo>
                  <a:cubicBezTo>
                    <a:pt x="72067" y="42040"/>
                    <a:pt x="72564" y="42113"/>
                    <a:pt x="72423" y="42213"/>
                  </a:cubicBezTo>
                  <a:cubicBezTo>
                    <a:pt x="72364" y="42302"/>
                    <a:pt x="71921" y="42361"/>
                    <a:pt x="71477" y="42361"/>
                  </a:cubicBezTo>
                  <a:cubicBezTo>
                    <a:pt x="70501" y="42361"/>
                    <a:pt x="70087" y="42213"/>
                    <a:pt x="70767" y="42095"/>
                  </a:cubicBezTo>
                  <a:cubicBezTo>
                    <a:pt x="70987" y="42056"/>
                    <a:pt x="71259" y="42040"/>
                    <a:pt x="71520" y="42040"/>
                  </a:cubicBezTo>
                  <a:close/>
                  <a:moveTo>
                    <a:pt x="81680" y="20507"/>
                  </a:moveTo>
                  <a:lnTo>
                    <a:pt x="81384" y="21187"/>
                  </a:lnTo>
                  <a:cubicBezTo>
                    <a:pt x="81236" y="21571"/>
                    <a:pt x="81088" y="22045"/>
                    <a:pt x="81059" y="22281"/>
                  </a:cubicBezTo>
                  <a:cubicBezTo>
                    <a:pt x="81029" y="22606"/>
                    <a:pt x="81118" y="22754"/>
                    <a:pt x="81591" y="23139"/>
                  </a:cubicBezTo>
                  <a:lnTo>
                    <a:pt x="82153" y="23612"/>
                  </a:lnTo>
                  <a:lnTo>
                    <a:pt x="81532" y="24854"/>
                  </a:lnTo>
                  <a:cubicBezTo>
                    <a:pt x="81177" y="25534"/>
                    <a:pt x="80378" y="26806"/>
                    <a:pt x="79728" y="27663"/>
                  </a:cubicBezTo>
                  <a:cubicBezTo>
                    <a:pt x="77924" y="30059"/>
                    <a:pt x="77983" y="29940"/>
                    <a:pt x="78308" y="30473"/>
                  </a:cubicBezTo>
                  <a:cubicBezTo>
                    <a:pt x="78545" y="30916"/>
                    <a:pt x="78545" y="31005"/>
                    <a:pt x="78072" y="31715"/>
                  </a:cubicBezTo>
                  <a:cubicBezTo>
                    <a:pt x="77806" y="32129"/>
                    <a:pt x="76741" y="33371"/>
                    <a:pt x="75706" y="34495"/>
                  </a:cubicBezTo>
                  <a:cubicBezTo>
                    <a:pt x="74671" y="35618"/>
                    <a:pt x="73843" y="36683"/>
                    <a:pt x="73843" y="36831"/>
                  </a:cubicBezTo>
                  <a:cubicBezTo>
                    <a:pt x="73843" y="36979"/>
                    <a:pt x="73932" y="37304"/>
                    <a:pt x="74020" y="37600"/>
                  </a:cubicBezTo>
                  <a:cubicBezTo>
                    <a:pt x="74198" y="38014"/>
                    <a:pt x="74139" y="38162"/>
                    <a:pt x="73754" y="38576"/>
                  </a:cubicBezTo>
                  <a:cubicBezTo>
                    <a:pt x="72778" y="39640"/>
                    <a:pt x="71181" y="40764"/>
                    <a:pt x="70442" y="40941"/>
                  </a:cubicBezTo>
                  <a:cubicBezTo>
                    <a:pt x="70028" y="41030"/>
                    <a:pt x="69170" y="41385"/>
                    <a:pt x="68461" y="41710"/>
                  </a:cubicBezTo>
                  <a:cubicBezTo>
                    <a:pt x="67825" y="42002"/>
                    <a:pt x="67283" y="42222"/>
                    <a:pt x="67135" y="42222"/>
                  </a:cubicBezTo>
                  <a:cubicBezTo>
                    <a:pt x="67118" y="42222"/>
                    <a:pt x="67106" y="42219"/>
                    <a:pt x="67100" y="42213"/>
                  </a:cubicBezTo>
                  <a:cubicBezTo>
                    <a:pt x="67079" y="42192"/>
                    <a:pt x="67032" y="42182"/>
                    <a:pt x="66969" y="42182"/>
                  </a:cubicBezTo>
                  <a:cubicBezTo>
                    <a:pt x="66853" y="42182"/>
                    <a:pt x="66681" y="42215"/>
                    <a:pt x="66509" y="42272"/>
                  </a:cubicBezTo>
                  <a:cubicBezTo>
                    <a:pt x="66491" y="42278"/>
                    <a:pt x="66479" y="42281"/>
                    <a:pt x="66473" y="42281"/>
                  </a:cubicBezTo>
                  <a:cubicBezTo>
                    <a:pt x="66383" y="42281"/>
                    <a:pt x="67382" y="41716"/>
                    <a:pt x="68845" y="40971"/>
                  </a:cubicBezTo>
                  <a:cubicBezTo>
                    <a:pt x="70383" y="40172"/>
                    <a:pt x="71654" y="39463"/>
                    <a:pt x="71684" y="39433"/>
                  </a:cubicBezTo>
                  <a:cubicBezTo>
                    <a:pt x="71718" y="39366"/>
                    <a:pt x="71707" y="39329"/>
                    <a:pt x="71638" y="39329"/>
                  </a:cubicBezTo>
                  <a:cubicBezTo>
                    <a:pt x="71403" y="39329"/>
                    <a:pt x="70492" y="39755"/>
                    <a:pt x="68342" y="40853"/>
                  </a:cubicBezTo>
                  <a:cubicBezTo>
                    <a:pt x="66627" y="41740"/>
                    <a:pt x="65208" y="42420"/>
                    <a:pt x="65149" y="42420"/>
                  </a:cubicBezTo>
                  <a:cubicBezTo>
                    <a:pt x="65030" y="42361"/>
                    <a:pt x="66391" y="41562"/>
                    <a:pt x="67928" y="40764"/>
                  </a:cubicBezTo>
                  <a:cubicBezTo>
                    <a:pt x="69791" y="39788"/>
                    <a:pt x="72808" y="37925"/>
                    <a:pt x="72749" y="37777"/>
                  </a:cubicBezTo>
                  <a:cubicBezTo>
                    <a:pt x="72730" y="37730"/>
                    <a:pt x="72696" y="37704"/>
                    <a:pt x="72637" y="37704"/>
                  </a:cubicBezTo>
                  <a:cubicBezTo>
                    <a:pt x="72514" y="37704"/>
                    <a:pt x="72283" y="37821"/>
                    <a:pt x="71861" y="38102"/>
                  </a:cubicBezTo>
                  <a:cubicBezTo>
                    <a:pt x="71623" y="38262"/>
                    <a:pt x="71337" y="38373"/>
                    <a:pt x="71216" y="38373"/>
                  </a:cubicBezTo>
                  <a:cubicBezTo>
                    <a:pt x="71202" y="38373"/>
                    <a:pt x="71190" y="38372"/>
                    <a:pt x="71181" y="38369"/>
                  </a:cubicBezTo>
                  <a:cubicBezTo>
                    <a:pt x="71150" y="38348"/>
                    <a:pt x="71092" y="38338"/>
                    <a:pt x="71018" y="38338"/>
                  </a:cubicBezTo>
                  <a:cubicBezTo>
                    <a:pt x="70883" y="38338"/>
                    <a:pt x="70692" y="38370"/>
                    <a:pt x="70501" y="38428"/>
                  </a:cubicBezTo>
                  <a:cubicBezTo>
                    <a:pt x="70414" y="38451"/>
                    <a:pt x="70348" y="38465"/>
                    <a:pt x="70308" y="38465"/>
                  </a:cubicBezTo>
                  <a:cubicBezTo>
                    <a:pt x="70144" y="38465"/>
                    <a:pt x="70403" y="38230"/>
                    <a:pt x="71329" y="37422"/>
                  </a:cubicBezTo>
                  <a:cubicBezTo>
                    <a:pt x="72361" y="36543"/>
                    <a:pt x="72899" y="35948"/>
                    <a:pt x="72752" y="35948"/>
                  </a:cubicBezTo>
                  <a:cubicBezTo>
                    <a:pt x="72671" y="35948"/>
                    <a:pt x="72385" y="36127"/>
                    <a:pt x="71861" y="36535"/>
                  </a:cubicBezTo>
                  <a:cubicBezTo>
                    <a:pt x="71783" y="36591"/>
                    <a:pt x="71725" y="36622"/>
                    <a:pt x="71678" y="36622"/>
                  </a:cubicBezTo>
                  <a:cubicBezTo>
                    <a:pt x="71601" y="36622"/>
                    <a:pt x="71550" y="36541"/>
                    <a:pt x="71477" y="36358"/>
                  </a:cubicBezTo>
                  <a:cubicBezTo>
                    <a:pt x="71388" y="36151"/>
                    <a:pt x="71329" y="35973"/>
                    <a:pt x="71329" y="35973"/>
                  </a:cubicBezTo>
                  <a:cubicBezTo>
                    <a:pt x="71329" y="35973"/>
                    <a:pt x="72453" y="35323"/>
                    <a:pt x="73872" y="34524"/>
                  </a:cubicBezTo>
                  <a:cubicBezTo>
                    <a:pt x="75262" y="33755"/>
                    <a:pt x="76416" y="33075"/>
                    <a:pt x="76445" y="32986"/>
                  </a:cubicBezTo>
                  <a:cubicBezTo>
                    <a:pt x="76496" y="32901"/>
                    <a:pt x="76496" y="32855"/>
                    <a:pt x="76430" y="32855"/>
                  </a:cubicBezTo>
                  <a:cubicBezTo>
                    <a:pt x="76267" y="32855"/>
                    <a:pt x="75709" y="33133"/>
                    <a:pt x="74553" y="33785"/>
                  </a:cubicBezTo>
                  <a:cubicBezTo>
                    <a:pt x="73577" y="34317"/>
                    <a:pt x="72335" y="34909"/>
                    <a:pt x="71802" y="35086"/>
                  </a:cubicBezTo>
                  <a:lnTo>
                    <a:pt x="70797" y="35411"/>
                  </a:lnTo>
                  <a:lnTo>
                    <a:pt x="71211" y="34997"/>
                  </a:lnTo>
                  <a:cubicBezTo>
                    <a:pt x="71641" y="34567"/>
                    <a:pt x="72088" y="34207"/>
                    <a:pt x="72182" y="34207"/>
                  </a:cubicBezTo>
                  <a:cubicBezTo>
                    <a:pt x="72210" y="34207"/>
                    <a:pt x="72206" y="34241"/>
                    <a:pt x="72157" y="34317"/>
                  </a:cubicBezTo>
                  <a:cubicBezTo>
                    <a:pt x="72068" y="34435"/>
                    <a:pt x="72039" y="34554"/>
                    <a:pt x="72098" y="34583"/>
                  </a:cubicBezTo>
                  <a:cubicBezTo>
                    <a:pt x="72099" y="34584"/>
                    <a:pt x="72101" y="34584"/>
                    <a:pt x="72103" y="34584"/>
                  </a:cubicBezTo>
                  <a:cubicBezTo>
                    <a:pt x="72337" y="34584"/>
                    <a:pt x="77304" y="31417"/>
                    <a:pt x="77421" y="31212"/>
                  </a:cubicBezTo>
                  <a:cubicBezTo>
                    <a:pt x="77458" y="31129"/>
                    <a:pt x="77443" y="31087"/>
                    <a:pt x="77375" y="31087"/>
                  </a:cubicBezTo>
                  <a:cubicBezTo>
                    <a:pt x="77225" y="31087"/>
                    <a:pt x="76813" y="31296"/>
                    <a:pt x="76120" y="31744"/>
                  </a:cubicBezTo>
                  <a:cubicBezTo>
                    <a:pt x="75458" y="32142"/>
                    <a:pt x="74351" y="32555"/>
                    <a:pt x="74041" y="32555"/>
                  </a:cubicBezTo>
                  <a:cubicBezTo>
                    <a:pt x="73936" y="32555"/>
                    <a:pt x="73922" y="32507"/>
                    <a:pt x="74050" y="32395"/>
                  </a:cubicBezTo>
                  <a:cubicBezTo>
                    <a:pt x="74227" y="32277"/>
                    <a:pt x="74375" y="31951"/>
                    <a:pt x="74405" y="31685"/>
                  </a:cubicBezTo>
                  <a:cubicBezTo>
                    <a:pt x="74464" y="31271"/>
                    <a:pt x="74612" y="31123"/>
                    <a:pt x="75469" y="30591"/>
                  </a:cubicBezTo>
                  <a:cubicBezTo>
                    <a:pt x="76356" y="30029"/>
                    <a:pt x="76445" y="29940"/>
                    <a:pt x="76297" y="29674"/>
                  </a:cubicBezTo>
                  <a:cubicBezTo>
                    <a:pt x="76149" y="29379"/>
                    <a:pt x="76238" y="29319"/>
                    <a:pt x="77332" y="28698"/>
                  </a:cubicBezTo>
                  <a:cubicBezTo>
                    <a:pt x="78427" y="28107"/>
                    <a:pt x="78900" y="27722"/>
                    <a:pt x="78693" y="27634"/>
                  </a:cubicBezTo>
                  <a:lnTo>
                    <a:pt x="78693" y="27634"/>
                  </a:lnTo>
                  <a:cubicBezTo>
                    <a:pt x="78663" y="27634"/>
                    <a:pt x="77746" y="28107"/>
                    <a:pt x="76682" y="28728"/>
                  </a:cubicBezTo>
                  <a:cubicBezTo>
                    <a:pt x="74956" y="29711"/>
                    <a:pt x="74166" y="30113"/>
                    <a:pt x="73919" y="30113"/>
                  </a:cubicBezTo>
                  <a:cubicBezTo>
                    <a:pt x="73832" y="30113"/>
                    <a:pt x="73812" y="30063"/>
                    <a:pt x="73843" y="29970"/>
                  </a:cubicBezTo>
                  <a:cubicBezTo>
                    <a:pt x="73902" y="29822"/>
                    <a:pt x="74079" y="29645"/>
                    <a:pt x="74257" y="29586"/>
                  </a:cubicBezTo>
                  <a:cubicBezTo>
                    <a:pt x="74878" y="29349"/>
                    <a:pt x="79018" y="26687"/>
                    <a:pt x="78988" y="26569"/>
                  </a:cubicBezTo>
                  <a:cubicBezTo>
                    <a:pt x="78969" y="26523"/>
                    <a:pt x="78937" y="26496"/>
                    <a:pt x="78878" y="26496"/>
                  </a:cubicBezTo>
                  <a:cubicBezTo>
                    <a:pt x="78672" y="26496"/>
                    <a:pt x="78132" y="26823"/>
                    <a:pt x="76593" y="27811"/>
                  </a:cubicBezTo>
                  <a:cubicBezTo>
                    <a:pt x="75614" y="28416"/>
                    <a:pt x="74776" y="28936"/>
                    <a:pt x="74705" y="28936"/>
                  </a:cubicBezTo>
                  <a:cubicBezTo>
                    <a:pt x="74703" y="28936"/>
                    <a:pt x="74701" y="28936"/>
                    <a:pt x="74700" y="28935"/>
                  </a:cubicBezTo>
                  <a:cubicBezTo>
                    <a:pt x="74671" y="28935"/>
                    <a:pt x="74967" y="28610"/>
                    <a:pt x="75321" y="28225"/>
                  </a:cubicBezTo>
                  <a:cubicBezTo>
                    <a:pt x="75913" y="27604"/>
                    <a:pt x="76268" y="27397"/>
                    <a:pt x="78042" y="26599"/>
                  </a:cubicBezTo>
                  <a:cubicBezTo>
                    <a:pt x="79166" y="26096"/>
                    <a:pt x="80112" y="25682"/>
                    <a:pt x="80201" y="25652"/>
                  </a:cubicBezTo>
                  <a:cubicBezTo>
                    <a:pt x="80260" y="25623"/>
                    <a:pt x="80230" y="25534"/>
                    <a:pt x="80142" y="25475"/>
                  </a:cubicBezTo>
                  <a:cubicBezTo>
                    <a:pt x="80122" y="25456"/>
                    <a:pt x="80089" y="25446"/>
                    <a:pt x="80042" y="25446"/>
                  </a:cubicBezTo>
                  <a:cubicBezTo>
                    <a:pt x="79874" y="25446"/>
                    <a:pt x="79533" y="25569"/>
                    <a:pt x="79048" y="25800"/>
                  </a:cubicBezTo>
                  <a:cubicBezTo>
                    <a:pt x="78566" y="26026"/>
                    <a:pt x="78330" y="26137"/>
                    <a:pt x="78280" y="26137"/>
                  </a:cubicBezTo>
                  <a:cubicBezTo>
                    <a:pt x="78231" y="26137"/>
                    <a:pt x="78357" y="26033"/>
                    <a:pt x="78604" y="25830"/>
                  </a:cubicBezTo>
                  <a:cubicBezTo>
                    <a:pt x="78900" y="25593"/>
                    <a:pt x="79225" y="25357"/>
                    <a:pt x="79373" y="25298"/>
                  </a:cubicBezTo>
                  <a:cubicBezTo>
                    <a:pt x="79491" y="25238"/>
                    <a:pt x="79669" y="25061"/>
                    <a:pt x="79728" y="24913"/>
                  </a:cubicBezTo>
                  <a:cubicBezTo>
                    <a:pt x="79816" y="24765"/>
                    <a:pt x="79964" y="24558"/>
                    <a:pt x="80112" y="24470"/>
                  </a:cubicBezTo>
                  <a:cubicBezTo>
                    <a:pt x="80260" y="24381"/>
                    <a:pt x="80378" y="24233"/>
                    <a:pt x="80378" y="24115"/>
                  </a:cubicBezTo>
                  <a:cubicBezTo>
                    <a:pt x="80363" y="24037"/>
                    <a:pt x="80331" y="24000"/>
                    <a:pt x="80273" y="24000"/>
                  </a:cubicBezTo>
                  <a:cubicBezTo>
                    <a:pt x="80222" y="24000"/>
                    <a:pt x="80151" y="24029"/>
                    <a:pt x="80053" y="24085"/>
                  </a:cubicBezTo>
                  <a:cubicBezTo>
                    <a:pt x="79876" y="24203"/>
                    <a:pt x="79225" y="24529"/>
                    <a:pt x="78604" y="24795"/>
                  </a:cubicBezTo>
                  <a:cubicBezTo>
                    <a:pt x="77998" y="25079"/>
                    <a:pt x="77708" y="25205"/>
                    <a:pt x="77561" y="25205"/>
                  </a:cubicBezTo>
                  <a:cubicBezTo>
                    <a:pt x="77479" y="25205"/>
                    <a:pt x="77442" y="25165"/>
                    <a:pt x="77421" y="25091"/>
                  </a:cubicBezTo>
                  <a:cubicBezTo>
                    <a:pt x="77362" y="24972"/>
                    <a:pt x="77362" y="24854"/>
                    <a:pt x="77362" y="24854"/>
                  </a:cubicBezTo>
                  <a:cubicBezTo>
                    <a:pt x="77392" y="24824"/>
                    <a:pt x="78042" y="24529"/>
                    <a:pt x="78811" y="24144"/>
                  </a:cubicBezTo>
                  <a:cubicBezTo>
                    <a:pt x="80112" y="23523"/>
                    <a:pt x="80437" y="23316"/>
                    <a:pt x="80230" y="23227"/>
                  </a:cubicBezTo>
                  <a:cubicBezTo>
                    <a:pt x="80227" y="23226"/>
                    <a:pt x="80223" y="23225"/>
                    <a:pt x="80217" y="23225"/>
                  </a:cubicBezTo>
                  <a:cubicBezTo>
                    <a:pt x="80102" y="23225"/>
                    <a:pt x="79451" y="23484"/>
                    <a:pt x="78693" y="23849"/>
                  </a:cubicBezTo>
                  <a:cubicBezTo>
                    <a:pt x="77804" y="24264"/>
                    <a:pt x="77471" y="24414"/>
                    <a:pt x="77208" y="24414"/>
                  </a:cubicBezTo>
                  <a:cubicBezTo>
                    <a:pt x="77059" y="24414"/>
                    <a:pt x="76933" y="24367"/>
                    <a:pt x="76741" y="24292"/>
                  </a:cubicBezTo>
                  <a:cubicBezTo>
                    <a:pt x="76445" y="24144"/>
                    <a:pt x="76209" y="23996"/>
                    <a:pt x="76238" y="23967"/>
                  </a:cubicBezTo>
                  <a:cubicBezTo>
                    <a:pt x="76268" y="23908"/>
                    <a:pt x="76800" y="23671"/>
                    <a:pt x="77421" y="23405"/>
                  </a:cubicBezTo>
                  <a:cubicBezTo>
                    <a:pt x="79728" y="22370"/>
                    <a:pt x="81029" y="21719"/>
                    <a:pt x="80940" y="21601"/>
                  </a:cubicBezTo>
                  <a:cubicBezTo>
                    <a:pt x="80932" y="21590"/>
                    <a:pt x="80912" y="21584"/>
                    <a:pt x="80882" y="21584"/>
                  </a:cubicBezTo>
                  <a:cubicBezTo>
                    <a:pt x="80596" y="21584"/>
                    <a:pt x="79371" y="22079"/>
                    <a:pt x="78220" y="22695"/>
                  </a:cubicBezTo>
                  <a:cubicBezTo>
                    <a:pt x="77717" y="22991"/>
                    <a:pt x="77125" y="23257"/>
                    <a:pt x="76948" y="23346"/>
                  </a:cubicBezTo>
                  <a:cubicBezTo>
                    <a:pt x="76813" y="23394"/>
                    <a:pt x="76725" y="23416"/>
                    <a:pt x="76680" y="23416"/>
                  </a:cubicBezTo>
                  <a:cubicBezTo>
                    <a:pt x="76312" y="23416"/>
                    <a:pt x="78767" y="21922"/>
                    <a:pt x="80822" y="20921"/>
                  </a:cubicBezTo>
                  <a:lnTo>
                    <a:pt x="81680" y="20507"/>
                  </a:lnTo>
                  <a:close/>
                  <a:moveTo>
                    <a:pt x="33715" y="42058"/>
                  </a:moveTo>
                  <a:cubicBezTo>
                    <a:pt x="33757" y="42058"/>
                    <a:pt x="33795" y="42060"/>
                    <a:pt x="33831" y="42065"/>
                  </a:cubicBezTo>
                  <a:cubicBezTo>
                    <a:pt x="34393" y="42124"/>
                    <a:pt x="34186" y="42272"/>
                    <a:pt x="33063" y="42568"/>
                  </a:cubicBezTo>
                  <a:cubicBezTo>
                    <a:pt x="32643" y="42669"/>
                    <a:pt x="32385" y="42722"/>
                    <a:pt x="32273" y="42722"/>
                  </a:cubicBezTo>
                  <a:cubicBezTo>
                    <a:pt x="32188" y="42722"/>
                    <a:pt x="32187" y="42691"/>
                    <a:pt x="32264" y="42627"/>
                  </a:cubicBezTo>
                  <a:cubicBezTo>
                    <a:pt x="32588" y="42330"/>
                    <a:pt x="33282" y="42058"/>
                    <a:pt x="33715" y="42058"/>
                  </a:cubicBezTo>
                  <a:close/>
                  <a:moveTo>
                    <a:pt x="41354" y="41845"/>
                  </a:moveTo>
                  <a:cubicBezTo>
                    <a:pt x="41446" y="41845"/>
                    <a:pt x="41280" y="41933"/>
                    <a:pt x="40929" y="42095"/>
                  </a:cubicBezTo>
                  <a:cubicBezTo>
                    <a:pt x="40331" y="42370"/>
                    <a:pt x="40139" y="42512"/>
                    <a:pt x="40339" y="42512"/>
                  </a:cubicBezTo>
                  <a:cubicBezTo>
                    <a:pt x="40506" y="42512"/>
                    <a:pt x="40941" y="42414"/>
                    <a:pt x="41638" y="42213"/>
                  </a:cubicBezTo>
                  <a:cubicBezTo>
                    <a:pt x="42521" y="41979"/>
                    <a:pt x="43063" y="41860"/>
                    <a:pt x="43246" y="41860"/>
                  </a:cubicBezTo>
                  <a:cubicBezTo>
                    <a:pt x="43455" y="41860"/>
                    <a:pt x="43195" y="42016"/>
                    <a:pt x="42437" y="42331"/>
                  </a:cubicBezTo>
                  <a:cubicBezTo>
                    <a:pt x="41343" y="42775"/>
                    <a:pt x="41047" y="42834"/>
                    <a:pt x="39509" y="42864"/>
                  </a:cubicBezTo>
                  <a:cubicBezTo>
                    <a:pt x="38533" y="42864"/>
                    <a:pt x="37794" y="42864"/>
                    <a:pt x="37824" y="42834"/>
                  </a:cubicBezTo>
                  <a:cubicBezTo>
                    <a:pt x="37824" y="42804"/>
                    <a:pt x="38711" y="42538"/>
                    <a:pt x="39805" y="42243"/>
                  </a:cubicBezTo>
                  <a:cubicBezTo>
                    <a:pt x="40769" y="41969"/>
                    <a:pt x="41244" y="41845"/>
                    <a:pt x="41354" y="41845"/>
                  </a:cubicBezTo>
                  <a:close/>
                  <a:moveTo>
                    <a:pt x="84863" y="0"/>
                  </a:moveTo>
                  <a:cubicBezTo>
                    <a:pt x="84829" y="0"/>
                    <a:pt x="84792" y="5"/>
                    <a:pt x="84755" y="13"/>
                  </a:cubicBezTo>
                  <a:cubicBezTo>
                    <a:pt x="84578" y="43"/>
                    <a:pt x="83631" y="1226"/>
                    <a:pt x="82360" y="3000"/>
                  </a:cubicBezTo>
                  <a:cubicBezTo>
                    <a:pt x="81206" y="4597"/>
                    <a:pt x="79609" y="6726"/>
                    <a:pt x="78841" y="7732"/>
                  </a:cubicBezTo>
                  <a:cubicBezTo>
                    <a:pt x="78042" y="8707"/>
                    <a:pt x="76978" y="10097"/>
                    <a:pt x="76475" y="10807"/>
                  </a:cubicBezTo>
                  <a:cubicBezTo>
                    <a:pt x="75144" y="12611"/>
                    <a:pt x="69939" y="18851"/>
                    <a:pt x="66450" y="22843"/>
                  </a:cubicBezTo>
                  <a:cubicBezTo>
                    <a:pt x="62812" y="26983"/>
                    <a:pt x="59678" y="30325"/>
                    <a:pt x="57075" y="32809"/>
                  </a:cubicBezTo>
                  <a:lnTo>
                    <a:pt x="55094" y="34672"/>
                  </a:lnTo>
                  <a:lnTo>
                    <a:pt x="54029" y="34524"/>
                  </a:lnTo>
                  <a:cubicBezTo>
                    <a:pt x="51516" y="34169"/>
                    <a:pt x="50954" y="34021"/>
                    <a:pt x="50717" y="33607"/>
                  </a:cubicBezTo>
                  <a:cubicBezTo>
                    <a:pt x="50510" y="33282"/>
                    <a:pt x="50067" y="33134"/>
                    <a:pt x="48026" y="32720"/>
                  </a:cubicBezTo>
                  <a:cubicBezTo>
                    <a:pt x="45601" y="32247"/>
                    <a:pt x="45601" y="32247"/>
                    <a:pt x="45601" y="31774"/>
                  </a:cubicBezTo>
                  <a:cubicBezTo>
                    <a:pt x="45601" y="31094"/>
                    <a:pt x="45305" y="31005"/>
                    <a:pt x="42437" y="30621"/>
                  </a:cubicBezTo>
                  <a:cubicBezTo>
                    <a:pt x="39716" y="30266"/>
                    <a:pt x="39361" y="30147"/>
                    <a:pt x="39361" y="29733"/>
                  </a:cubicBezTo>
                  <a:cubicBezTo>
                    <a:pt x="39361" y="29556"/>
                    <a:pt x="39184" y="29319"/>
                    <a:pt x="39007" y="29172"/>
                  </a:cubicBezTo>
                  <a:cubicBezTo>
                    <a:pt x="38499" y="28805"/>
                    <a:pt x="36431" y="28519"/>
                    <a:pt x="34060" y="28519"/>
                  </a:cubicBezTo>
                  <a:cubicBezTo>
                    <a:pt x="33945" y="28519"/>
                    <a:pt x="33829" y="28520"/>
                    <a:pt x="33713" y="28521"/>
                  </a:cubicBezTo>
                  <a:cubicBezTo>
                    <a:pt x="30992" y="28521"/>
                    <a:pt x="30371" y="28462"/>
                    <a:pt x="30431" y="28225"/>
                  </a:cubicBezTo>
                  <a:cubicBezTo>
                    <a:pt x="30497" y="27894"/>
                    <a:pt x="29876" y="27720"/>
                    <a:pt x="28978" y="27720"/>
                  </a:cubicBezTo>
                  <a:cubicBezTo>
                    <a:pt x="28275" y="27720"/>
                    <a:pt x="27401" y="27827"/>
                    <a:pt x="26557" y="28048"/>
                  </a:cubicBezTo>
                  <a:cubicBezTo>
                    <a:pt x="26083" y="28181"/>
                    <a:pt x="25802" y="28247"/>
                    <a:pt x="25614" y="28247"/>
                  </a:cubicBezTo>
                  <a:cubicBezTo>
                    <a:pt x="25425" y="28247"/>
                    <a:pt x="25329" y="28181"/>
                    <a:pt x="25226" y="28048"/>
                  </a:cubicBezTo>
                  <a:cubicBezTo>
                    <a:pt x="25094" y="27894"/>
                    <a:pt x="24950" y="27810"/>
                    <a:pt x="24711" y="27810"/>
                  </a:cubicBezTo>
                  <a:cubicBezTo>
                    <a:pt x="24305" y="27810"/>
                    <a:pt x="23626" y="28052"/>
                    <a:pt x="22269" y="28610"/>
                  </a:cubicBezTo>
                  <a:lnTo>
                    <a:pt x="20406" y="29379"/>
                  </a:lnTo>
                  <a:lnTo>
                    <a:pt x="20110" y="28965"/>
                  </a:lnTo>
                  <a:lnTo>
                    <a:pt x="19814" y="28580"/>
                  </a:lnTo>
                  <a:lnTo>
                    <a:pt x="18720" y="29024"/>
                  </a:lnTo>
                  <a:cubicBezTo>
                    <a:pt x="17774" y="29408"/>
                    <a:pt x="15704" y="30532"/>
                    <a:pt x="14846" y="31094"/>
                  </a:cubicBezTo>
                  <a:cubicBezTo>
                    <a:pt x="14742" y="31168"/>
                    <a:pt x="14661" y="31205"/>
                    <a:pt x="14598" y="31205"/>
                  </a:cubicBezTo>
                  <a:cubicBezTo>
                    <a:pt x="14535" y="31205"/>
                    <a:pt x="14491" y="31168"/>
                    <a:pt x="14461" y="31094"/>
                  </a:cubicBezTo>
                  <a:cubicBezTo>
                    <a:pt x="14432" y="30975"/>
                    <a:pt x="14254" y="30828"/>
                    <a:pt x="14107" y="30768"/>
                  </a:cubicBezTo>
                  <a:cubicBezTo>
                    <a:pt x="14077" y="30757"/>
                    <a:pt x="14046" y="30751"/>
                    <a:pt x="14011" y="30751"/>
                  </a:cubicBezTo>
                  <a:cubicBezTo>
                    <a:pt x="13766" y="30751"/>
                    <a:pt x="13346" y="31049"/>
                    <a:pt x="12155" y="31981"/>
                  </a:cubicBezTo>
                  <a:cubicBezTo>
                    <a:pt x="11268" y="32691"/>
                    <a:pt x="10026" y="33785"/>
                    <a:pt x="9405" y="34376"/>
                  </a:cubicBezTo>
                  <a:cubicBezTo>
                    <a:pt x="8624" y="35133"/>
                    <a:pt x="8373" y="35360"/>
                    <a:pt x="8153" y="35360"/>
                  </a:cubicBezTo>
                  <a:cubicBezTo>
                    <a:pt x="8097" y="35360"/>
                    <a:pt x="8044" y="35346"/>
                    <a:pt x="7985" y="35323"/>
                  </a:cubicBezTo>
                  <a:cubicBezTo>
                    <a:pt x="7887" y="35274"/>
                    <a:pt x="7763" y="35252"/>
                    <a:pt x="7646" y="35252"/>
                  </a:cubicBezTo>
                  <a:cubicBezTo>
                    <a:pt x="7550" y="35252"/>
                    <a:pt x="7460" y="35266"/>
                    <a:pt x="7394" y="35293"/>
                  </a:cubicBezTo>
                  <a:cubicBezTo>
                    <a:pt x="6980" y="35441"/>
                    <a:pt x="5324" y="37422"/>
                    <a:pt x="3815" y="39611"/>
                  </a:cubicBezTo>
                  <a:cubicBezTo>
                    <a:pt x="2802" y="41085"/>
                    <a:pt x="2488" y="41500"/>
                    <a:pt x="2301" y="41500"/>
                  </a:cubicBezTo>
                  <a:cubicBezTo>
                    <a:pt x="2248" y="41500"/>
                    <a:pt x="2205" y="41467"/>
                    <a:pt x="2159" y="41415"/>
                  </a:cubicBezTo>
                  <a:cubicBezTo>
                    <a:pt x="2041" y="41296"/>
                    <a:pt x="1804" y="41178"/>
                    <a:pt x="1686" y="41178"/>
                  </a:cubicBezTo>
                  <a:cubicBezTo>
                    <a:pt x="1420" y="41178"/>
                    <a:pt x="769" y="41858"/>
                    <a:pt x="1" y="42923"/>
                  </a:cubicBezTo>
                  <a:lnTo>
                    <a:pt x="976" y="42923"/>
                  </a:lnTo>
                  <a:cubicBezTo>
                    <a:pt x="1213" y="42597"/>
                    <a:pt x="1390" y="42361"/>
                    <a:pt x="1450" y="42361"/>
                  </a:cubicBezTo>
                  <a:cubicBezTo>
                    <a:pt x="1452" y="42359"/>
                    <a:pt x="1454" y="42358"/>
                    <a:pt x="1456" y="42358"/>
                  </a:cubicBezTo>
                  <a:cubicBezTo>
                    <a:pt x="1490" y="42358"/>
                    <a:pt x="1570" y="42553"/>
                    <a:pt x="1597" y="42775"/>
                  </a:cubicBezTo>
                  <a:cubicBezTo>
                    <a:pt x="1627" y="42834"/>
                    <a:pt x="1627" y="42864"/>
                    <a:pt x="1657" y="42923"/>
                  </a:cubicBezTo>
                  <a:lnTo>
                    <a:pt x="2544" y="42923"/>
                  </a:lnTo>
                  <a:cubicBezTo>
                    <a:pt x="2721" y="42686"/>
                    <a:pt x="3520" y="41592"/>
                    <a:pt x="4348" y="40350"/>
                  </a:cubicBezTo>
                  <a:cubicBezTo>
                    <a:pt x="5649" y="38428"/>
                    <a:pt x="7246" y="36358"/>
                    <a:pt x="7423" y="36269"/>
                  </a:cubicBezTo>
                  <a:cubicBezTo>
                    <a:pt x="7453" y="36269"/>
                    <a:pt x="7571" y="36387"/>
                    <a:pt x="7660" y="36535"/>
                  </a:cubicBezTo>
                  <a:cubicBezTo>
                    <a:pt x="7746" y="36650"/>
                    <a:pt x="7826" y="36715"/>
                    <a:pt x="7930" y="36715"/>
                  </a:cubicBezTo>
                  <a:cubicBezTo>
                    <a:pt x="8149" y="36715"/>
                    <a:pt x="8477" y="36428"/>
                    <a:pt x="9198" y="35707"/>
                  </a:cubicBezTo>
                  <a:cubicBezTo>
                    <a:pt x="10203" y="34731"/>
                    <a:pt x="13486" y="31863"/>
                    <a:pt x="13722" y="31774"/>
                  </a:cubicBezTo>
                  <a:cubicBezTo>
                    <a:pt x="13737" y="31769"/>
                    <a:pt x="13753" y="31766"/>
                    <a:pt x="13768" y="31766"/>
                  </a:cubicBezTo>
                  <a:cubicBezTo>
                    <a:pt x="13840" y="31766"/>
                    <a:pt x="13905" y="31824"/>
                    <a:pt x="13929" y="31922"/>
                  </a:cubicBezTo>
                  <a:cubicBezTo>
                    <a:pt x="13978" y="32038"/>
                    <a:pt x="14067" y="32100"/>
                    <a:pt x="14217" y="32100"/>
                  </a:cubicBezTo>
                  <a:cubicBezTo>
                    <a:pt x="14524" y="32100"/>
                    <a:pt x="15084" y="31838"/>
                    <a:pt x="16058" y="31242"/>
                  </a:cubicBezTo>
                  <a:cubicBezTo>
                    <a:pt x="16857" y="30768"/>
                    <a:pt x="17892" y="30177"/>
                    <a:pt x="18424" y="29940"/>
                  </a:cubicBezTo>
                  <a:lnTo>
                    <a:pt x="19370" y="29467"/>
                  </a:lnTo>
                  <a:lnTo>
                    <a:pt x="19577" y="29852"/>
                  </a:lnTo>
                  <a:lnTo>
                    <a:pt x="19784" y="30266"/>
                  </a:lnTo>
                  <a:lnTo>
                    <a:pt x="22150" y="29349"/>
                  </a:lnTo>
                  <a:cubicBezTo>
                    <a:pt x="23643" y="28775"/>
                    <a:pt x="24207" y="28560"/>
                    <a:pt x="24451" y="28560"/>
                  </a:cubicBezTo>
                  <a:cubicBezTo>
                    <a:pt x="24584" y="28560"/>
                    <a:pt x="24622" y="28624"/>
                    <a:pt x="24664" y="28728"/>
                  </a:cubicBezTo>
                  <a:cubicBezTo>
                    <a:pt x="24723" y="28905"/>
                    <a:pt x="24864" y="28994"/>
                    <a:pt x="25193" y="28994"/>
                  </a:cubicBezTo>
                  <a:cubicBezTo>
                    <a:pt x="25522" y="28994"/>
                    <a:pt x="26039" y="28905"/>
                    <a:pt x="26852" y="28728"/>
                  </a:cubicBezTo>
                  <a:cubicBezTo>
                    <a:pt x="27900" y="28466"/>
                    <a:pt x="28622" y="28340"/>
                    <a:pt x="29092" y="28340"/>
                  </a:cubicBezTo>
                  <a:cubicBezTo>
                    <a:pt x="29472" y="28340"/>
                    <a:pt x="29688" y="28422"/>
                    <a:pt x="29780" y="28580"/>
                  </a:cubicBezTo>
                  <a:cubicBezTo>
                    <a:pt x="30017" y="29083"/>
                    <a:pt x="30549" y="29172"/>
                    <a:pt x="32826" y="29201"/>
                  </a:cubicBezTo>
                  <a:cubicBezTo>
                    <a:pt x="35724" y="29201"/>
                    <a:pt x="36404" y="29260"/>
                    <a:pt x="37558" y="29497"/>
                  </a:cubicBezTo>
                  <a:cubicBezTo>
                    <a:pt x="38386" y="29674"/>
                    <a:pt x="38563" y="29763"/>
                    <a:pt x="38622" y="30088"/>
                  </a:cubicBezTo>
                  <a:cubicBezTo>
                    <a:pt x="38711" y="30650"/>
                    <a:pt x="39421" y="30975"/>
                    <a:pt x="41017" y="31182"/>
                  </a:cubicBezTo>
                  <a:cubicBezTo>
                    <a:pt x="41816" y="31271"/>
                    <a:pt x="42999" y="31449"/>
                    <a:pt x="43679" y="31537"/>
                  </a:cubicBezTo>
                  <a:cubicBezTo>
                    <a:pt x="44862" y="31744"/>
                    <a:pt x="44891" y="31774"/>
                    <a:pt x="44773" y="32188"/>
                  </a:cubicBezTo>
                  <a:cubicBezTo>
                    <a:pt x="44655" y="32750"/>
                    <a:pt x="44832" y="32839"/>
                    <a:pt x="47583" y="33400"/>
                  </a:cubicBezTo>
                  <a:cubicBezTo>
                    <a:pt x="49593" y="33814"/>
                    <a:pt x="49978" y="33933"/>
                    <a:pt x="50126" y="34288"/>
                  </a:cubicBezTo>
                  <a:cubicBezTo>
                    <a:pt x="50244" y="34524"/>
                    <a:pt x="50510" y="34731"/>
                    <a:pt x="50836" y="34790"/>
                  </a:cubicBezTo>
                  <a:cubicBezTo>
                    <a:pt x="51338" y="34938"/>
                    <a:pt x="51338" y="34938"/>
                    <a:pt x="51013" y="35116"/>
                  </a:cubicBezTo>
                  <a:cubicBezTo>
                    <a:pt x="50931" y="35157"/>
                    <a:pt x="50644" y="35179"/>
                    <a:pt x="50234" y="35179"/>
                  </a:cubicBezTo>
                  <a:cubicBezTo>
                    <a:pt x="49761" y="35179"/>
                    <a:pt x="49122" y="35149"/>
                    <a:pt x="48440" y="35086"/>
                  </a:cubicBezTo>
                  <a:cubicBezTo>
                    <a:pt x="47706" y="35014"/>
                    <a:pt x="47037" y="34975"/>
                    <a:pt x="46610" y="34975"/>
                  </a:cubicBezTo>
                  <a:cubicBezTo>
                    <a:pt x="46332" y="34975"/>
                    <a:pt x="46157" y="34992"/>
                    <a:pt x="46134" y="35027"/>
                  </a:cubicBezTo>
                  <a:cubicBezTo>
                    <a:pt x="46104" y="35145"/>
                    <a:pt x="46134" y="35204"/>
                    <a:pt x="46252" y="35204"/>
                  </a:cubicBezTo>
                  <a:cubicBezTo>
                    <a:pt x="46341" y="35204"/>
                    <a:pt x="47257" y="35293"/>
                    <a:pt x="48322" y="35382"/>
                  </a:cubicBezTo>
                  <a:cubicBezTo>
                    <a:pt x="50067" y="35530"/>
                    <a:pt x="50214" y="35589"/>
                    <a:pt x="49889" y="35825"/>
                  </a:cubicBezTo>
                  <a:cubicBezTo>
                    <a:pt x="49746" y="35925"/>
                    <a:pt x="49548" y="35977"/>
                    <a:pt x="49158" y="35977"/>
                  </a:cubicBezTo>
                  <a:cubicBezTo>
                    <a:pt x="48740" y="35977"/>
                    <a:pt x="48104" y="35918"/>
                    <a:pt x="47080" y="35796"/>
                  </a:cubicBezTo>
                  <a:cubicBezTo>
                    <a:pt x="45861" y="35663"/>
                    <a:pt x="44833" y="35555"/>
                    <a:pt x="44589" y="35555"/>
                  </a:cubicBezTo>
                  <a:cubicBezTo>
                    <a:pt x="44561" y="35555"/>
                    <a:pt x="44543" y="35556"/>
                    <a:pt x="44537" y="35559"/>
                  </a:cubicBezTo>
                  <a:cubicBezTo>
                    <a:pt x="44477" y="35559"/>
                    <a:pt x="44477" y="35648"/>
                    <a:pt x="44507" y="35737"/>
                  </a:cubicBezTo>
                  <a:cubicBezTo>
                    <a:pt x="44537" y="35796"/>
                    <a:pt x="45542" y="35973"/>
                    <a:pt x="46725" y="36121"/>
                  </a:cubicBezTo>
                  <a:cubicBezTo>
                    <a:pt x="48765" y="36358"/>
                    <a:pt x="48825" y="36387"/>
                    <a:pt x="48351" y="36624"/>
                  </a:cubicBezTo>
                  <a:cubicBezTo>
                    <a:pt x="48135" y="36717"/>
                    <a:pt x="47886" y="36761"/>
                    <a:pt x="47504" y="36761"/>
                  </a:cubicBezTo>
                  <a:cubicBezTo>
                    <a:pt x="47155" y="36761"/>
                    <a:pt x="46694" y="36724"/>
                    <a:pt x="46045" y="36653"/>
                  </a:cubicBezTo>
                  <a:cubicBezTo>
                    <a:pt x="45235" y="36571"/>
                    <a:pt x="44725" y="36527"/>
                    <a:pt x="44419" y="36527"/>
                  </a:cubicBezTo>
                  <a:cubicBezTo>
                    <a:pt x="44066" y="36527"/>
                    <a:pt x="43986" y="36586"/>
                    <a:pt x="44034" y="36712"/>
                  </a:cubicBezTo>
                  <a:cubicBezTo>
                    <a:pt x="44063" y="36772"/>
                    <a:pt x="44832" y="36890"/>
                    <a:pt x="45779" y="36979"/>
                  </a:cubicBezTo>
                  <a:cubicBezTo>
                    <a:pt x="47257" y="37097"/>
                    <a:pt x="47405" y="37156"/>
                    <a:pt x="46962" y="37304"/>
                  </a:cubicBezTo>
                  <a:cubicBezTo>
                    <a:pt x="46815" y="37371"/>
                    <a:pt x="46590" y="37401"/>
                    <a:pt x="46288" y="37401"/>
                  </a:cubicBezTo>
                  <a:cubicBezTo>
                    <a:pt x="45919" y="37401"/>
                    <a:pt x="45434" y="37356"/>
                    <a:pt x="44832" y="37274"/>
                  </a:cubicBezTo>
                  <a:cubicBezTo>
                    <a:pt x="43960" y="37156"/>
                    <a:pt x="43502" y="37097"/>
                    <a:pt x="43272" y="37097"/>
                  </a:cubicBezTo>
                  <a:cubicBezTo>
                    <a:pt x="43043" y="37097"/>
                    <a:pt x="43043" y="37156"/>
                    <a:pt x="43088" y="37274"/>
                  </a:cubicBezTo>
                  <a:cubicBezTo>
                    <a:pt x="43117" y="37334"/>
                    <a:pt x="43768" y="37481"/>
                    <a:pt x="44566" y="37600"/>
                  </a:cubicBezTo>
                  <a:cubicBezTo>
                    <a:pt x="46105" y="37805"/>
                    <a:pt x="46106" y="37982"/>
                    <a:pt x="45172" y="37982"/>
                  </a:cubicBezTo>
                  <a:cubicBezTo>
                    <a:pt x="44760" y="37982"/>
                    <a:pt x="44166" y="37947"/>
                    <a:pt x="43442" y="37866"/>
                  </a:cubicBezTo>
                  <a:cubicBezTo>
                    <a:pt x="41698" y="37659"/>
                    <a:pt x="41491" y="37629"/>
                    <a:pt x="41786" y="37393"/>
                  </a:cubicBezTo>
                  <a:cubicBezTo>
                    <a:pt x="41964" y="37274"/>
                    <a:pt x="42289" y="37067"/>
                    <a:pt x="42496" y="36979"/>
                  </a:cubicBezTo>
                  <a:cubicBezTo>
                    <a:pt x="42733" y="36890"/>
                    <a:pt x="42910" y="36742"/>
                    <a:pt x="42940" y="36624"/>
                  </a:cubicBezTo>
                  <a:cubicBezTo>
                    <a:pt x="42950" y="36574"/>
                    <a:pt x="42930" y="36548"/>
                    <a:pt x="42875" y="36548"/>
                  </a:cubicBezTo>
                  <a:cubicBezTo>
                    <a:pt x="42766" y="36548"/>
                    <a:pt x="42516" y="36653"/>
                    <a:pt x="42082" y="36890"/>
                  </a:cubicBezTo>
                  <a:cubicBezTo>
                    <a:pt x="41579" y="37127"/>
                    <a:pt x="41047" y="37422"/>
                    <a:pt x="40870" y="37511"/>
                  </a:cubicBezTo>
                  <a:cubicBezTo>
                    <a:pt x="40692" y="37570"/>
                    <a:pt x="40515" y="37718"/>
                    <a:pt x="40485" y="37807"/>
                  </a:cubicBezTo>
                  <a:cubicBezTo>
                    <a:pt x="40366" y="38020"/>
                    <a:pt x="39829" y="38158"/>
                    <a:pt x="39193" y="38158"/>
                  </a:cubicBezTo>
                  <a:cubicBezTo>
                    <a:pt x="39036" y="38158"/>
                    <a:pt x="38874" y="38149"/>
                    <a:pt x="38711" y="38132"/>
                  </a:cubicBezTo>
                  <a:cubicBezTo>
                    <a:pt x="38434" y="38097"/>
                    <a:pt x="38167" y="38083"/>
                    <a:pt x="37975" y="38083"/>
                  </a:cubicBezTo>
                  <a:cubicBezTo>
                    <a:pt x="37840" y="38083"/>
                    <a:pt x="37742" y="38090"/>
                    <a:pt x="37705" y="38102"/>
                  </a:cubicBezTo>
                  <a:cubicBezTo>
                    <a:pt x="37351" y="38221"/>
                    <a:pt x="37676" y="38398"/>
                    <a:pt x="38356" y="38457"/>
                  </a:cubicBezTo>
                  <a:lnTo>
                    <a:pt x="39095" y="38546"/>
                  </a:lnTo>
                  <a:lnTo>
                    <a:pt x="38740" y="38783"/>
                  </a:lnTo>
                  <a:cubicBezTo>
                    <a:pt x="38559" y="38910"/>
                    <a:pt x="38310" y="38970"/>
                    <a:pt x="37815" y="38970"/>
                  </a:cubicBezTo>
                  <a:cubicBezTo>
                    <a:pt x="37505" y="38970"/>
                    <a:pt x="37099" y="38946"/>
                    <a:pt x="36552" y="38901"/>
                  </a:cubicBezTo>
                  <a:cubicBezTo>
                    <a:pt x="35369" y="38812"/>
                    <a:pt x="34837" y="38723"/>
                    <a:pt x="35014" y="38605"/>
                  </a:cubicBezTo>
                  <a:cubicBezTo>
                    <a:pt x="35340" y="38428"/>
                    <a:pt x="35362" y="38339"/>
                    <a:pt x="35059" y="38339"/>
                  </a:cubicBezTo>
                  <a:cubicBezTo>
                    <a:pt x="34756" y="38339"/>
                    <a:pt x="34127" y="38428"/>
                    <a:pt x="33151" y="38605"/>
                  </a:cubicBezTo>
                  <a:cubicBezTo>
                    <a:pt x="32251" y="38767"/>
                    <a:pt x="31712" y="38842"/>
                    <a:pt x="31482" y="38842"/>
                  </a:cubicBezTo>
                  <a:cubicBezTo>
                    <a:pt x="31334" y="38842"/>
                    <a:pt x="31314" y="38811"/>
                    <a:pt x="31406" y="38753"/>
                  </a:cubicBezTo>
                  <a:cubicBezTo>
                    <a:pt x="31673" y="38546"/>
                    <a:pt x="35458" y="37688"/>
                    <a:pt x="36789" y="37511"/>
                  </a:cubicBezTo>
                  <a:cubicBezTo>
                    <a:pt x="37055" y="37481"/>
                    <a:pt x="37114" y="37422"/>
                    <a:pt x="37025" y="37304"/>
                  </a:cubicBezTo>
                  <a:cubicBezTo>
                    <a:pt x="37003" y="37281"/>
                    <a:pt x="36934" y="37270"/>
                    <a:pt x="36822" y="37270"/>
                  </a:cubicBezTo>
                  <a:cubicBezTo>
                    <a:pt x="36498" y="37270"/>
                    <a:pt x="35813" y="37364"/>
                    <a:pt x="34866" y="37541"/>
                  </a:cubicBezTo>
                  <a:cubicBezTo>
                    <a:pt x="34052" y="37717"/>
                    <a:pt x="33385" y="37811"/>
                    <a:pt x="33134" y="37811"/>
                  </a:cubicBezTo>
                  <a:cubicBezTo>
                    <a:pt x="33047" y="37811"/>
                    <a:pt x="33010" y="37800"/>
                    <a:pt x="33033" y="37777"/>
                  </a:cubicBezTo>
                  <a:cubicBezTo>
                    <a:pt x="33151" y="37688"/>
                    <a:pt x="34334" y="37393"/>
                    <a:pt x="35635" y="37097"/>
                  </a:cubicBezTo>
                  <a:cubicBezTo>
                    <a:pt x="36966" y="36801"/>
                    <a:pt x="38060" y="36535"/>
                    <a:pt x="38060" y="36505"/>
                  </a:cubicBezTo>
                  <a:cubicBezTo>
                    <a:pt x="38124" y="36403"/>
                    <a:pt x="38049" y="36350"/>
                    <a:pt x="37833" y="36350"/>
                  </a:cubicBezTo>
                  <a:cubicBezTo>
                    <a:pt x="37550" y="36350"/>
                    <a:pt x="37026" y="36440"/>
                    <a:pt x="36256" y="36624"/>
                  </a:cubicBezTo>
                  <a:cubicBezTo>
                    <a:pt x="35399" y="36831"/>
                    <a:pt x="34600" y="36979"/>
                    <a:pt x="34512" y="36979"/>
                  </a:cubicBezTo>
                  <a:cubicBezTo>
                    <a:pt x="34423" y="36949"/>
                    <a:pt x="35133" y="36417"/>
                    <a:pt x="36138" y="35737"/>
                  </a:cubicBezTo>
                  <a:cubicBezTo>
                    <a:pt x="37114" y="35086"/>
                    <a:pt x="37912" y="34495"/>
                    <a:pt x="37942" y="34435"/>
                  </a:cubicBezTo>
                  <a:cubicBezTo>
                    <a:pt x="37991" y="34337"/>
                    <a:pt x="37990" y="34284"/>
                    <a:pt x="37927" y="34284"/>
                  </a:cubicBezTo>
                  <a:cubicBezTo>
                    <a:pt x="37762" y="34284"/>
                    <a:pt x="37177" y="34639"/>
                    <a:pt x="35961" y="35470"/>
                  </a:cubicBezTo>
                  <a:cubicBezTo>
                    <a:pt x="33329" y="37245"/>
                    <a:pt x="30608" y="38901"/>
                    <a:pt x="29750" y="39197"/>
                  </a:cubicBezTo>
                  <a:cubicBezTo>
                    <a:pt x="29336" y="39374"/>
                    <a:pt x="28982" y="39551"/>
                    <a:pt x="28982" y="39670"/>
                  </a:cubicBezTo>
                  <a:cubicBezTo>
                    <a:pt x="28952" y="39758"/>
                    <a:pt x="28627" y="39965"/>
                    <a:pt x="28272" y="40084"/>
                  </a:cubicBezTo>
                  <a:cubicBezTo>
                    <a:pt x="27917" y="40202"/>
                    <a:pt x="27532" y="40439"/>
                    <a:pt x="27414" y="40557"/>
                  </a:cubicBezTo>
                  <a:cubicBezTo>
                    <a:pt x="27296" y="40675"/>
                    <a:pt x="26616" y="41178"/>
                    <a:pt x="25847" y="41651"/>
                  </a:cubicBezTo>
                  <a:cubicBezTo>
                    <a:pt x="25433" y="41917"/>
                    <a:pt x="24782" y="42390"/>
                    <a:pt x="24072" y="42923"/>
                  </a:cubicBezTo>
                  <a:lnTo>
                    <a:pt x="24605" y="42923"/>
                  </a:lnTo>
                  <a:cubicBezTo>
                    <a:pt x="24901" y="42686"/>
                    <a:pt x="25226" y="42450"/>
                    <a:pt x="25492" y="42272"/>
                  </a:cubicBezTo>
                  <a:cubicBezTo>
                    <a:pt x="27473" y="40882"/>
                    <a:pt x="28775" y="40291"/>
                    <a:pt x="30726" y="39936"/>
                  </a:cubicBezTo>
                  <a:cubicBezTo>
                    <a:pt x="32146" y="39640"/>
                    <a:pt x="32560" y="39492"/>
                    <a:pt x="32264" y="39344"/>
                  </a:cubicBezTo>
                  <a:cubicBezTo>
                    <a:pt x="32252" y="39341"/>
                    <a:pt x="32232" y="39339"/>
                    <a:pt x="32204" y="39339"/>
                  </a:cubicBezTo>
                  <a:cubicBezTo>
                    <a:pt x="32018" y="39339"/>
                    <a:pt x="31494" y="39419"/>
                    <a:pt x="30904" y="39522"/>
                  </a:cubicBezTo>
                  <a:cubicBezTo>
                    <a:pt x="30479" y="39614"/>
                    <a:pt x="30169" y="39660"/>
                    <a:pt x="30047" y="39660"/>
                  </a:cubicBezTo>
                  <a:cubicBezTo>
                    <a:pt x="29974" y="39660"/>
                    <a:pt x="29968" y="39644"/>
                    <a:pt x="30046" y="39611"/>
                  </a:cubicBezTo>
                  <a:cubicBezTo>
                    <a:pt x="30709" y="39330"/>
                    <a:pt x="33548" y="38830"/>
                    <a:pt x="34318" y="38830"/>
                  </a:cubicBezTo>
                  <a:cubicBezTo>
                    <a:pt x="34441" y="38830"/>
                    <a:pt x="34512" y="38843"/>
                    <a:pt x="34512" y="38871"/>
                  </a:cubicBezTo>
                  <a:cubicBezTo>
                    <a:pt x="34512" y="38990"/>
                    <a:pt x="35162" y="39108"/>
                    <a:pt x="36108" y="39197"/>
                  </a:cubicBezTo>
                  <a:cubicBezTo>
                    <a:pt x="37986" y="39367"/>
                    <a:pt x="37813" y="39618"/>
                    <a:pt x="36368" y="39618"/>
                  </a:cubicBezTo>
                  <a:cubicBezTo>
                    <a:pt x="36061" y="39618"/>
                    <a:pt x="35696" y="39607"/>
                    <a:pt x="35280" y="39581"/>
                  </a:cubicBezTo>
                  <a:cubicBezTo>
                    <a:pt x="34822" y="39551"/>
                    <a:pt x="34441" y="39538"/>
                    <a:pt x="34142" y="39538"/>
                  </a:cubicBezTo>
                  <a:cubicBezTo>
                    <a:pt x="32973" y="39538"/>
                    <a:pt x="33071" y="39735"/>
                    <a:pt x="34837" y="39877"/>
                  </a:cubicBezTo>
                  <a:lnTo>
                    <a:pt x="36463" y="39995"/>
                  </a:lnTo>
                  <a:lnTo>
                    <a:pt x="35961" y="40320"/>
                  </a:lnTo>
                  <a:cubicBezTo>
                    <a:pt x="35644" y="40501"/>
                    <a:pt x="35380" y="40578"/>
                    <a:pt x="34930" y="40578"/>
                  </a:cubicBezTo>
                  <a:cubicBezTo>
                    <a:pt x="34791" y="40578"/>
                    <a:pt x="34634" y="40571"/>
                    <a:pt x="34452" y="40557"/>
                  </a:cubicBezTo>
                  <a:cubicBezTo>
                    <a:pt x="34095" y="40526"/>
                    <a:pt x="33836" y="40510"/>
                    <a:pt x="33655" y="40510"/>
                  </a:cubicBezTo>
                  <a:cubicBezTo>
                    <a:pt x="33310" y="40510"/>
                    <a:pt x="33241" y="40569"/>
                    <a:pt x="33299" y="40705"/>
                  </a:cubicBezTo>
                  <a:cubicBezTo>
                    <a:pt x="33329" y="40793"/>
                    <a:pt x="33565" y="40853"/>
                    <a:pt x="33861" y="40853"/>
                  </a:cubicBezTo>
                  <a:cubicBezTo>
                    <a:pt x="34600" y="40882"/>
                    <a:pt x="34541" y="41119"/>
                    <a:pt x="33743" y="41415"/>
                  </a:cubicBezTo>
                  <a:cubicBezTo>
                    <a:pt x="33356" y="41543"/>
                    <a:pt x="32768" y="41627"/>
                    <a:pt x="32095" y="41627"/>
                  </a:cubicBezTo>
                  <a:cubicBezTo>
                    <a:pt x="31996" y="41627"/>
                    <a:pt x="31894" y="41625"/>
                    <a:pt x="31791" y="41622"/>
                  </a:cubicBezTo>
                  <a:cubicBezTo>
                    <a:pt x="31592" y="41613"/>
                    <a:pt x="31395" y="41609"/>
                    <a:pt x="31213" y="41609"/>
                  </a:cubicBezTo>
                  <a:cubicBezTo>
                    <a:pt x="30775" y="41609"/>
                    <a:pt x="30425" y="41630"/>
                    <a:pt x="30342" y="41651"/>
                  </a:cubicBezTo>
                  <a:cubicBezTo>
                    <a:pt x="29928" y="41829"/>
                    <a:pt x="30401" y="41947"/>
                    <a:pt x="31406" y="41947"/>
                  </a:cubicBezTo>
                  <a:cubicBezTo>
                    <a:pt x="32589" y="41947"/>
                    <a:pt x="32560" y="42095"/>
                    <a:pt x="31288" y="42745"/>
                  </a:cubicBezTo>
                  <a:cubicBezTo>
                    <a:pt x="31199" y="42775"/>
                    <a:pt x="31052" y="42834"/>
                    <a:pt x="30815" y="42923"/>
                  </a:cubicBezTo>
                  <a:lnTo>
                    <a:pt x="47523" y="42923"/>
                  </a:lnTo>
                  <a:cubicBezTo>
                    <a:pt x="48913" y="41829"/>
                    <a:pt x="49357" y="41533"/>
                    <a:pt x="49623" y="41533"/>
                  </a:cubicBezTo>
                  <a:cubicBezTo>
                    <a:pt x="49860" y="41533"/>
                    <a:pt x="50629" y="41326"/>
                    <a:pt x="51338" y="41060"/>
                  </a:cubicBezTo>
                  <a:cubicBezTo>
                    <a:pt x="52846" y="40498"/>
                    <a:pt x="54650" y="40054"/>
                    <a:pt x="56809" y="39729"/>
                  </a:cubicBezTo>
                  <a:cubicBezTo>
                    <a:pt x="57667" y="39581"/>
                    <a:pt x="58436" y="39463"/>
                    <a:pt x="58465" y="39463"/>
                  </a:cubicBezTo>
                  <a:cubicBezTo>
                    <a:pt x="58524" y="39463"/>
                    <a:pt x="58554" y="39404"/>
                    <a:pt x="58554" y="39285"/>
                  </a:cubicBezTo>
                  <a:cubicBezTo>
                    <a:pt x="58559" y="39233"/>
                    <a:pt x="58455" y="39209"/>
                    <a:pt x="58268" y="39209"/>
                  </a:cubicBezTo>
                  <a:cubicBezTo>
                    <a:pt x="57300" y="39209"/>
                    <a:pt x="54090" y="39853"/>
                    <a:pt x="52107" y="40498"/>
                  </a:cubicBezTo>
                  <a:cubicBezTo>
                    <a:pt x="51008" y="40846"/>
                    <a:pt x="50079" y="41097"/>
                    <a:pt x="49893" y="41097"/>
                  </a:cubicBezTo>
                  <a:cubicBezTo>
                    <a:pt x="49874" y="41097"/>
                    <a:pt x="49862" y="41095"/>
                    <a:pt x="49860" y="41089"/>
                  </a:cubicBezTo>
                  <a:cubicBezTo>
                    <a:pt x="49830" y="41030"/>
                    <a:pt x="50451" y="40498"/>
                    <a:pt x="51220" y="39877"/>
                  </a:cubicBezTo>
                  <a:lnTo>
                    <a:pt x="52580" y="38753"/>
                  </a:lnTo>
                  <a:lnTo>
                    <a:pt x="61068" y="35559"/>
                  </a:lnTo>
                  <a:cubicBezTo>
                    <a:pt x="65740" y="33785"/>
                    <a:pt x="69555" y="32306"/>
                    <a:pt x="69525" y="32247"/>
                  </a:cubicBezTo>
                  <a:cubicBezTo>
                    <a:pt x="69515" y="32220"/>
                    <a:pt x="69478" y="32207"/>
                    <a:pt x="69411" y="32207"/>
                  </a:cubicBezTo>
                  <a:cubicBezTo>
                    <a:pt x="68880" y="32207"/>
                    <a:pt x="66466" y="33069"/>
                    <a:pt x="60535" y="35352"/>
                  </a:cubicBezTo>
                  <a:lnTo>
                    <a:pt x="53379" y="38132"/>
                  </a:lnTo>
                  <a:lnTo>
                    <a:pt x="55183" y="36476"/>
                  </a:lnTo>
                  <a:cubicBezTo>
                    <a:pt x="56188" y="35559"/>
                    <a:pt x="57460" y="34347"/>
                    <a:pt x="58022" y="33785"/>
                  </a:cubicBezTo>
                  <a:lnTo>
                    <a:pt x="59086" y="32779"/>
                  </a:lnTo>
                  <a:lnTo>
                    <a:pt x="62990" y="31242"/>
                  </a:lnTo>
                  <a:cubicBezTo>
                    <a:pt x="65149" y="30414"/>
                    <a:pt x="66893" y="29645"/>
                    <a:pt x="66864" y="29586"/>
                  </a:cubicBezTo>
                  <a:cubicBezTo>
                    <a:pt x="66861" y="29579"/>
                    <a:pt x="66850" y="29575"/>
                    <a:pt x="66830" y="29575"/>
                  </a:cubicBezTo>
                  <a:cubicBezTo>
                    <a:pt x="66591" y="29575"/>
                    <a:pt x="65121" y="30054"/>
                    <a:pt x="63374" y="30709"/>
                  </a:cubicBezTo>
                  <a:lnTo>
                    <a:pt x="59944" y="31951"/>
                  </a:lnTo>
                  <a:lnTo>
                    <a:pt x="60979" y="30887"/>
                  </a:lnTo>
                  <a:cubicBezTo>
                    <a:pt x="61984" y="29852"/>
                    <a:pt x="62043" y="29822"/>
                    <a:pt x="65119" y="28284"/>
                  </a:cubicBezTo>
                  <a:cubicBezTo>
                    <a:pt x="66834" y="27456"/>
                    <a:pt x="69437" y="26214"/>
                    <a:pt x="70886" y="25564"/>
                  </a:cubicBezTo>
                  <a:cubicBezTo>
                    <a:pt x="72364" y="24913"/>
                    <a:pt x="73606" y="24292"/>
                    <a:pt x="73636" y="24174"/>
                  </a:cubicBezTo>
                  <a:cubicBezTo>
                    <a:pt x="73646" y="24156"/>
                    <a:pt x="73636" y="24147"/>
                    <a:pt x="73609" y="24147"/>
                  </a:cubicBezTo>
                  <a:cubicBezTo>
                    <a:pt x="73143" y="24147"/>
                    <a:pt x="67489" y="26674"/>
                    <a:pt x="64025" y="28462"/>
                  </a:cubicBezTo>
                  <a:cubicBezTo>
                    <a:pt x="63433" y="28787"/>
                    <a:pt x="62901" y="29024"/>
                    <a:pt x="62871" y="29024"/>
                  </a:cubicBezTo>
                  <a:cubicBezTo>
                    <a:pt x="62842" y="29024"/>
                    <a:pt x="63818" y="27900"/>
                    <a:pt x="65030" y="26540"/>
                  </a:cubicBezTo>
                  <a:lnTo>
                    <a:pt x="67219" y="24085"/>
                  </a:lnTo>
                  <a:lnTo>
                    <a:pt x="69230" y="23168"/>
                  </a:lnTo>
                  <a:cubicBezTo>
                    <a:pt x="71566" y="22074"/>
                    <a:pt x="71891" y="21926"/>
                    <a:pt x="71802" y="21719"/>
                  </a:cubicBezTo>
                  <a:cubicBezTo>
                    <a:pt x="71790" y="21670"/>
                    <a:pt x="71752" y="21646"/>
                    <a:pt x="71694" y="21646"/>
                  </a:cubicBezTo>
                  <a:cubicBezTo>
                    <a:pt x="71614" y="21646"/>
                    <a:pt x="71497" y="21692"/>
                    <a:pt x="71359" y="21778"/>
                  </a:cubicBezTo>
                  <a:cubicBezTo>
                    <a:pt x="71152" y="21897"/>
                    <a:pt x="70294" y="22311"/>
                    <a:pt x="69407" y="22695"/>
                  </a:cubicBezTo>
                  <a:lnTo>
                    <a:pt x="67810" y="23375"/>
                  </a:lnTo>
                  <a:lnTo>
                    <a:pt x="68756" y="22311"/>
                  </a:lnTo>
                  <a:cubicBezTo>
                    <a:pt x="69466" y="21483"/>
                    <a:pt x="69910" y="21098"/>
                    <a:pt x="70531" y="20803"/>
                  </a:cubicBezTo>
                  <a:cubicBezTo>
                    <a:pt x="72897" y="19620"/>
                    <a:pt x="77066" y="17343"/>
                    <a:pt x="77007" y="17254"/>
                  </a:cubicBezTo>
                  <a:cubicBezTo>
                    <a:pt x="76995" y="17211"/>
                    <a:pt x="76966" y="17186"/>
                    <a:pt x="76904" y="17186"/>
                  </a:cubicBezTo>
                  <a:cubicBezTo>
                    <a:pt x="76668" y="17186"/>
                    <a:pt x="75956" y="17549"/>
                    <a:pt x="73872" y="18673"/>
                  </a:cubicBezTo>
                  <a:cubicBezTo>
                    <a:pt x="71517" y="19963"/>
                    <a:pt x="70465" y="20482"/>
                    <a:pt x="70362" y="20482"/>
                  </a:cubicBezTo>
                  <a:cubicBezTo>
                    <a:pt x="70356" y="20482"/>
                    <a:pt x="70353" y="20480"/>
                    <a:pt x="70353" y="20477"/>
                  </a:cubicBezTo>
                  <a:cubicBezTo>
                    <a:pt x="70324" y="20418"/>
                    <a:pt x="73104" y="17017"/>
                    <a:pt x="73488" y="16692"/>
                  </a:cubicBezTo>
                  <a:cubicBezTo>
                    <a:pt x="73725" y="16485"/>
                    <a:pt x="74464" y="16041"/>
                    <a:pt x="75174" y="15716"/>
                  </a:cubicBezTo>
                  <a:cubicBezTo>
                    <a:pt x="75913" y="15391"/>
                    <a:pt x="76504" y="15006"/>
                    <a:pt x="76563" y="14888"/>
                  </a:cubicBezTo>
                  <a:cubicBezTo>
                    <a:pt x="76579" y="14857"/>
                    <a:pt x="76566" y="14840"/>
                    <a:pt x="76520" y="14840"/>
                  </a:cubicBezTo>
                  <a:cubicBezTo>
                    <a:pt x="76395" y="14840"/>
                    <a:pt x="76024" y="14968"/>
                    <a:pt x="75351" y="15273"/>
                  </a:cubicBezTo>
                  <a:lnTo>
                    <a:pt x="74079" y="15864"/>
                  </a:lnTo>
                  <a:lnTo>
                    <a:pt x="74760" y="15036"/>
                  </a:lnTo>
                  <a:cubicBezTo>
                    <a:pt x="75381" y="14267"/>
                    <a:pt x="75647" y="14090"/>
                    <a:pt x="77096" y="13380"/>
                  </a:cubicBezTo>
                  <a:cubicBezTo>
                    <a:pt x="79669" y="12138"/>
                    <a:pt x="79935" y="11990"/>
                    <a:pt x="79876" y="11842"/>
                  </a:cubicBezTo>
                  <a:cubicBezTo>
                    <a:pt x="79858" y="11807"/>
                    <a:pt x="79822" y="11790"/>
                    <a:pt x="79767" y="11790"/>
                  </a:cubicBezTo>
                  <a:cubicBezTo>
                    <a:pt x="79637" y="11790"/>
                    <a:pt x="79400" y="11883"/>
                    <a:pt x="79048" y="12049"/>
                  </a:cubicBezTo>
                  <a:cubicBezTo>
                    <a:pt x="78663" y="12256"/>
                    <a:pt x="77806" y="12641"/>
                    <a:pt x="77185" y="12936"/>
                  </a:cubicBezTo>
                  <a:lnTo>
                    <a:pt x="76031" y="13469"/>
                  </a:lnTo>
                  <a:lnTo>
                    <a:pt x="77539" y="11458"/>
                  </a:lnTo>
                  <a:cubicBezTo>
                    <a:pt x="78367" y="10363"/>
                    <a:pt x="79994" y="8146"/>
                    <a:pt x="81147" y="6549"/>
                  </a:cubicBezTo>
                  <a:cubicBezTo>
                    <a:pt x="82301" y="4952"/>
                    <a:pt x="83395" y="3444"/>
                    <a:pt x="83572" y="3177"/>
                  </a:cubicBezTo>
                  <a:cubicBezTo>
                    <a:pt x="83659" y="3063"/>
                    <a:pt x="83719" y="3011"/>
                    <a:pt x="83756" y="3011"/>
                  </a:cubicBezTo>
                  <a:cubicBezTo>
                    <a:pt x="83998" y="3011"/>
                    <a:pt x="83253" y="5227"/>
                    <a:pt x="82330" y="7022"/>
                  </a:cubicBezTo>
                  <a:cubicBezTo>
                    <a:pt x="81827" y="8086"/>
                    <a:pt x="81206" y="9151"/>
                    <a:pt x="80970" y="9388"/>
                  </a:cubicBezTo>
                  <a:cubicBezTo>
                    <a:pt x="80585" y="9802"/>
                    <a:pt x="80556" y="9890"/>
                    <a:pt x="80792" y="10363"/>
                  </a:cubicBezTo>
                  <a:cubicBezTo>
                    <a:pt x="80940" y="10689"/>
                    <a:pt x="81236" y="10985"/>
                    <a:pt x="81561" y="11132"/>
                  </a:cubicBezTo>
                  <a:lnTo>
                    <a:pt x="82123" y="11399"/>
                  </a:lnTo>
                  <a:lnTo>
                    <a:pt x="81650" y="12286"/>
                  </a:lnTo>
                  <a:cubicBezTo>
                    <a:pt x="81147" y="13262"/>
                    <a:pt x="80349" y="14415"/>
                    <a:pt x="79077" y="16012"/>
                  </a:cubicBezTo>
                  <a:cubicBezTo>
                    <a:pt x="78634" y="16574"/>
                    <a:pt x="78249" y="17136"/>
                    <a:pt x="78249" y="17254"/>
                  </a:cubicBezTo>
                  <a:cubicBezTo>
                    <a:pt x="78249" y="17684"/>
                    <a:pt x="78615" y="18064"/>
                    <a:pt x="79036" y="18064"/>
                  </a:cubicBezTo>
                  <a:cubicBezTo>
                    <a:pt x="79079" y="18064"/>
                    <a:pt x="79122" y="18060"/>
                    <a:pt x="79166" y="18052"/>
                  </a:cubicBezTo>
                  <a:cubicBezTo>
                    <a:pt x="79275" y="18036"/>
                    <a:pt x="79368" y="18026"/>
                    <a:pt x="79445" y="18026"/>
                  </a:cubicBezTo>
                  <a:cubicBezTo>
                    <a:pt x="80062" y="18026"/>
                    <a:pt x="79638" y="18631"/>
                    <a:pt x="77510" y="21128"/>
                  </a:cubicBezTo>
                  <a:cubicBezTo>
                    <a:pt x="76504" y="22311"/>
                    <a:pt x="75558" y="23434"/>
                    <a:pt x="75410" y="23641"/>
                  </a:cubicBezTo>
                  <a:cubicBezTo>
                    <a:pt x="75114" y="24085"/>
                    <a:pt x="75233" y="24410"/>
                    <a:pt x="75795" y="24706"/>
                  </a:cubicBezTo>
                  <a:lnTo>
                    <a:pt x="76238" y="24913"/>
                  </a:lnTo>
                  <a:lnTo>
                    <a:pt x="75883" y="25150"/>
                  </a:lnTo>
                  <a:cubicBezTo>
                    <a:pt x="75524" y="25396"/>
                    <a:pt x="75491" y="25569"/>
                    <a:pt x="75669" y="25569"/>
                  </a:cubicBezTo>
                  <a:cubicBezTo>
                    <a:pt x="75769" y="25569"/>
                    <a:pt x="75936" y="25514"/>
                    <a:pt x="76149" y="25386"/>
                  </a:cubicBezTo>
                  <a:lnTo>
                    <a:pt x="76652" y="25091"/>
                  </a:lnTo>
                  <a:lnTo>
                    <a:pt x="76652" y="25091"/>
                  </a:lnTo>
                  <a:lnTo>
                    <a:pt x="76504" y="25505"/>
                  </a:lnTo>
                  <a:cubicBezTo>
                    <a:pt x="76416" y="25712"/>
                    <a:pt x="76179" y="25948"/>
                    <a:pt x="75972" y="26037"/>
                  </a:cubicBezTo>
                  <a:cubicBezTo>
                    <a:pt x="75795" y="26096"/>
                    <a:pt x="75676" y="26244"/>
                    <a:pt x="75706" y="26362"/>
                  </a:cubicBezTo>
                  <a:cubicBezTo>
                    <a:pt x="75735" y="26451"/>
                    <a:pt x="75233" y="27131"/>
                    <a:pt x="74553" y="27841"/>
                  </a:cubicBezTo>
                  <a:cubicBezTo>
                    <a:pt x="72867" y="29615"/>
                    <a:pt x="72453" y="30236"/>
                    <a:pt x="72660" y="30798"/>
                  </a:cubicBezTo>
                  <a:cubicBezTo>
                    <a:pt x="72749" y="31035"/>
                    <a:pt x="72897" y="31242"/>
                    <a:pt x="73015" y="31242"/>
                  </a:cubicBezTo>
                  <a:cubicBezTo>
                    <a:pt x="73399" y="31330"/>
                    <a:pt x="73251" y="31537"/>
                    <a:pt x="72571" y="31892"/>
                  </a:cubicBezTo>
                  <a:cubicBezTo>
                    <a:pt x="72187" y="32099"/>
                    <a:pt x="71891" y="32336"/>
                    <a:pt x="71921" y="32424"/>
                  </a:cubicBezTo>
                  <a:cubicBezTo>
                    <a:pt x="71945" y="32464"/>
                    <a:pt x="71986" y="32485"/>
                    <a:pt x="72046" y="32485"/>
                  </a:cubicBezTo>
                  <a:cubicBezTo>
                    <a:pt x="72208" y="32485"/>
                    <a:pt x="72510" y="32334"/>
                    <a:pt x="72985" y="32010"/>
                  </a:cubicBezTo>
                  <a:cubicBezTo>
                    <a:pt x="73236" y="31849"/>
                    <a:pt x="73384" y="31775"/>
                    <a:pt x="73438" y="31775"/>
                  </a:cubicBezTo>
                  <a:cubicBezTo>
                    <a:pt x="73564" y="31775"/>
                    <a:pt x="73195" y="32170"/>
                    <a:pt x="72453" y="32809"/>
                  </a:cubicBezTo>
                  <a:cubicBezTo>
                    <a:pt x="70738" y="34228"/>
                    <a:pt x="69969" y="34968"/>
                    <a:pt x="69910" y="35204"/>
                  </a:cubicBezTo>
                  <a:cubicBezTo>
                    <a:pt x="69880" y="35323"/>
                    <a:pt x="69939" y="35618"/>
                    <a:pt x="70028" y="35825"/>
                  </a:cubicBezTo>
                  <a:cubicBezTo>
                    <a:pt x="70146" y="36180"/>
                    <a:pt x="70117" y="36269"/>
                    <a:pt x="69732" y="36387"/>
                  </a:cubicBezTo>
                  <a:cubicBezTo>
                    <a:pt x="69496" y="36476"/>
                    <a:pt x="69289" y="36653"/>
                    <a:pt x="69259" y="36742"/>
                  </a:cubicBezTo>
                  <a:cubicBezTo>
                    <a:pt x="69259" y="36791"/>
                    <a:pt x="69300" y="36815"/>
                    <a:pt x="69378" y="36815"/>
                  </a:cubicBezTo>
                  <a:cubicBezTo>
                    <a:pt x="69488" y="36815"/>
                    <a:pt x="69669" y="36769"/>
                    <a:pt x="69910" y="36683"/>
                  </a:cubicBezTo>
                  <a:cubicBezTo>
                    <a:pt x="70173" y="36573"/>
                    <a:pt x="70436" y="36512"/>
                    <a:pt x="70591" y="36512"/>
                  </a:cubicBezTo>
                  <a:cubicBezTo>
                    <a:pt x="70645" y="36512"/>
                    <a:pt x="70685" y="36520"/>
                    <a:pt x="70708" y="36535"/>
                  </a:cubicBezTo>
                  <a:cubicBezTo>
                    <a:pt x="71063" y="36831"/>
                    <a:pt x="67928" y="39433"/>
                    <a:pt x="64114" y="42006"/>
                  </a:cubicBezTo>
                  <a:cubicBezTo>
                    <a:pt x="63670" y="42302"/>
                    <a:pt x="63226" y="42627"/>
                    <a:pt x="62842" y="42923"/>
                  </a:cubicBezTo>
                  <a:lnTo>
                    <a:pt x="66627" y="42923"/>
                  </a:lnTo>
                  <a:cubicBezTo>
                    <a:pt x="66686" y="42893"/>
                    <a:pt x="66716" y="42893"/>
                    <a:pt x="66775" y="42864"/>
                  </a:cubicBezTo>
                  <a:cubicBezTo>
                    <a:pt x="67662" y="42450"/>
                    <a:pt x="68845" y="41917"/>
                    <a:pt x="69377" y="41651"/>
                  </a:cubicBezTo>
                  <a:cubicBezTo>
                    <a:pt x="69829" y="41432"/>
                    <a:pt x="70147" y="41327"/>
                    <a:pt x="70280" y="41327"/>
                  </a:cubicBezTo>
                  <a:cubicBezTo>
                    <a:pt x="70435" y="41327"/>
                    <a:pt x="70339" y="41469"/>
                    <a:pt x="69910" y="41740"/>
                  </a:cubicBezTo>
                  <a:cubicBezTo>
                    <a:pt x="69584" y="41947"/>
                    <a:pt x="69259" y="42479"/>
                    <a:pt x="69141" y="42923"/>
                  </a:cubicBezTo>
                  <a:lnTo>
                    <a:pt x="70146" y="42923"/>
                  </a:lnTo>
                  <a:cubicBezTo>
                    <a:pt x="70028" y="42893"/>
                    <a:pt x="69939" y="42864"/>
                    <a:pt x="69939" y="42834"/>
                  </a:cubicBezTo>
                  <a:cubicBezTo>
                    <a:pt x="69910" y="42745"/>
                    <a:pt x="69969" y="42686"/>
                    <a:pt x="70087" y="42686"/>
                  </a:cubicBezTo>
                  <a:cubicBezTo>
                    <a:pt x="70205" y="42686"/>
                    <a:pt x="70590" y="42657"/>
                    <a:pt x="70945" y="42657"/>
                  </a:cubicBezTo>
                  <a:cubicBezTo>
                    <a:pt x="71625" y="42657"/>
                    <a:pt x="71477" y="42834"/>
                    <a:pt x="70945" y="42923"/>
                  </a:cubicBezTo>
                  <a:lnTo>
                    <a:pt x="72157" y="42923"/>
                  </a:lnTo>
                  <a:cubicBezTo>
                    <a:pt x="72098" y="42893"/>
                    <a:pt x="72068" y="42864"/>
                    <a:pt x="72098" y="42834"/>
                  </a:cubicBezTo>
                  <a:cubicBezTo>
                    <a:pt x="72157" y="42745"/>
                    <a:pt x="72483" y="42686"/>
                    <a:pt x="72837" y="42686"/>
                  </a:cubicBezTo>
                  <a:cubicBezTo>
                    <a:pt x="73000" y="42701"/>
                    <a:pt x="73170" y="42708"/>
                    <a:pt x="73307" y="42708"/>
                  </a:cubicBezTo>
                  <a:cubicBezTo>
                    <a:pt x="73444" y="42708"/>
                    <a:pt x="73547" y="42701"/>
                    <a:pt x="73577" y="42686"/>
                  </a:cubicBezTo>
                  <a:cubicBezTo>
                    <a:pt x="73843" y="42568"/>
                    <a:pt x="73636" y="42390"/>
                    <a:pt x="73251" y="42361"/>
                  </a:cubicBezTo>
                  <a:cubicBezTo>
                    <a:pt x="72926" y="42331"/>
                    <a:pt x="73044" y="42213"/>
                    <a:pt x="74168" y="41474"/>
                  </a:cubicBezTo>
                  <a:cubicBezTo>
                    <a:pt x="74878" y="40971"/>
                    <a:pt x="75469" y="40527"/>
                    <a:pt x="75440" y="40468"/>
                  </a:cubicBezTo>
                  <a:cubicBezTo>
                    <a:pt x="75418" y="40404"/>
                    <a:pt x="75397" y="40367"/>
                    <a:pt x="75346" y="40367"/>
                  </a:cubicBezTo>
                  <a:cubicBezTo>
                    <a:pt x="75256" y="40367"/>
                    <a:pt x="75075" y="40481"/>
                    <a:pt x="74641" y="40764"/>
                  </a:cubicBezTo>
                  <a:cubicBezTo>
                    <a:pt x="74366" y="40955"/>
                    <a:pt x="74182" y="41039"/>
                    <a:pt x="74056" y="41039"/>
                  </a:cubicBezTo>
                  <a:cubicBezTo>
                    <a:pt x="74006" y="41039"/>
                    <a:pt x="73965" y="41026"/>
                    <a:pt x="73932" y="41000"/>
                  </a:cubicBezTo>
                  <a:cubicBezTo>
                    <a:pt x="73834" y="40927"/>
                    <a:pt x="73597" y="40875"/>
                    <a:pt x="73351" y="40875"/>
                  </a:cubicBezTo>
                  <a:cubicBezTo>
                    <a:pt x="73298" y="40875"/>
                    <a:pt x="73245" y="40877"/>
                    <a:pt x="73192" y="40882"/>
                  </a:cubicBezTo>
                  <a:cubicBezTo>
                    <a:pt x="72690" y="40882"/>
                    <a:pt x="72749" y="40853"/>
                    <a:pt x="73932" y="40291"/>
                  </a:cubicBezTo>
                  <a:cubicBezTo>
                    <a:pt x="74671" y="39965"/>
                    <a:pt x="75735" y="39492"/>
                    <a:pt x="76327" y="39197"/>
                  </a:cubicBezTo>
                  <a:cubicBezTo>
                    <a:pt x="76911" y="38928"/>
                    <a:pt x="77183" y="38803"/>
                    <a:pt x="77319" y="38803"/>
                  </a:cubicBezTo>
                  <a:cubicBezTo>
                    <a:pt x="77438" y="38803"/>
                    <a:pt x="77453" y="38899"/>
                    <a:pt x="77480" y="39078"/>
                  </a:cubicBezTo>
                  <a:cubicBezTo>
                    <a:pt x="77498" y="39377"/>
                    <a:pt x="77693" y="39530"/>
                    <a:pt x="78054" y="39530"/>
                  </a:cubicBezTo>
                  <a:cubicBezTo>
                    <a:pt x="78300" y="39530"/>
                    <a:pt x="78622" y="39459"/>
                    <a:pt x="79018" y="39315"/>
                  </a:cubicBezTo>
                  <a:cubicBezTo>
                    <a:pt x="79846" y="39019"/>
                    <a:pt x="82094" y="38428"/>
                    <a:pt x="82803" y="38339"/>
                  </a:cubicBezTo>
                  <a:cubicBezTo>
                    <a:pt x="82909" y="38323"/>
                    <a:pt x="82985" y="38311"/>
                    <a:pt x="83038" y="38311"/>
                  </a:cubicBezTo>
                  <a:cubicBezTo>
                    <a:pt x="83177" y="38311"/>
                    <a:pt x="83147" y="38393"/>
                    <a:pt x="83040" y="38694"/>
                  </a:cubicBezTo>
                  <a:cubicBezTo>
                    <a:pt x="82892" y="39078"/>
                    <a:pt x="82892" y="39078"/>
                    <a:pt x="83306" y="39226"/>
                  </a:cubicBezTo>
                  <a:cubicBezTo>
                    <a:pt x="83382" y="39255"/>
                    <a:pt x="83552" y="39268"/>
                    <a:pt x="83787" y="39268"/>
                  </a:cubicBezTo>
                  <a:cubicBezTo>
                    <a:pt x="84285" y="39268"/>
                    <a:pt x="85075" y="39208"/>
                    <a:pt x="85879" y="39108"/>
                  </a:cubicBezTo>
                  <a:cubicBezTo>
                    <a:pt x="87392" y="38927"/>
                    <a:pt x="88055" y="38847"/>
                    <a:pt x="88344" y="38847"/>
                  </a:cubicBezTo>
                  <a:cubicBezTo>
                    <a:pt x="88576" y="38847"/>
                    <a:pt x="88570" y="38898"/>
                    <a:pt x="88570" y="38990"/>
                  </a:cubicBezTo>
                  <a:cubicBezTo>
                    <a:pt x="88570" y="39463"/>
                    <a:pt x="89132" y="39581"/>
                    <a:pt x="91438" y="39729"/>
                  </a:cubicBezTo>
                  <a:cubicBezTo>
                    <a:pt x="92355" y="39788"/>
                    <a:pt x="93745" y="39877"/>
                    <a:pt x="95076" y="40025"/>
                  </a:cubicBezTo>
                  <a:lnTo>
                    <a:pt x="95076" y="39285"/>
                  </a:lnTo>
                  <a:cubicBezTo>
                    <a:pt x="94218" y="39226"/>
                    <a:pt x="92651" y="39137"/>
                    <a:pt x="91498" y="39108"/>
                  </a:cubicBezTo>
                  <a:cubicBezTo>
                    <a:pt x="89516" y="39019"/>
                    <a:pt x="89368" y="39019"/>
                    <a:pt x="89280" y="38635"/>
                  </a:cubicBezTo>
                  <a:cubicBezTo>
                    <a:pt x="89215" y="38342"/>
                    <a:pt x="89131" y="38210"/>
                    <a:pt x="88626" y="38210"/>
                  </a:cubicBezTo>
                  <a:cubicBezTo>
                    <a:pt x="88213" y="38210"/>
                    <a:pt x="87519" y="38298"/>
                    <a:pt x="86322" y="38457"/>
                  </a:cubicBezTo>
                  <a:cubicBezTo>
                    <a:pt x="85241" y="38586"/>
                    <a:pt x="84294" y="38670"/>
                    <a:pt x="84009" y="38670"/>
                  </a:cubicBezTo>
                  <a:cubicBezTo>
                    <a:pt x="83966" y="38670"/>
                    <a:pt x="83938" y="38668"/>
                    <a:pt x="83927" y="38664"/>
                  </a:cubicBezTo>
                  <a:cubicBezTo>
                    <a:pt x="83838" y="38635"/>
                    <a:pt x="83779" y="38428"/>
                    <a:pt x="83809" y="38221"/>
                  </a:cubicBezTo>
                  <a:cubicBezTo>
                    <a:pt x="83894" y="37824"/>
                    <a:pt x="83680" y="37624"/>
                    <a:pt x="83117" y="37624"/>
                  </a:cubicBezTo>
                  <a:cubicBezTo>
                    <a:pt x="82503" y="37624"/>
                    <a:pt x="81475" y="37861"/>
                    <a:pt x="79964" y="38339"/>
                  </a:cubicBezTo>
                  <a:lnTo>
                    <a:pt x="78190" y="38901"/>
                  </a:lnTo>
                  <a:lnTo>
                    <a:pt x="78042" y="38487"/>
                  </a:lnTo>
                  <a:cubicBezTo>
                    <a:pt x="77955" y="38250"/>
                    <a:pt x="77852" y="38118"/>
                    <a:pt x="77611" y="38118"/>
                  </a:cubicBezTo>
                  <a:cubicBezTo>
                    <a:pt x="77281" y="38118"/>
                    <a:pt x="76691" y="38366"/>
                    <a:pt x="75528" y="38930"/>
                  </a:cubicBezTo>
                  <a:cubicBezTo>
                    <a:pt x="74348" y="39480"/>
                    <a:pt x="73804" y="39738"/>
                    <a:pt x="73675" y="39738"/>
                  </a:cubicBezTo>
                  <a:cubicBezTo>
                    <a:pt x="73567" y="39738"/>
                    <a:pt x="73744" y="39561"/>
                    <a:pt x="74079" y="39226"/>
                  </a:cubicBezTo>
                  <a:cubicBezTo>
                    <a:pt x="74760" y="38546"/>
                    <a:pt x="75026" y="37807"/>
                    <a:pt x="74760" y="37393"/>
                  </a:cubicBezTo>
                  <a:cubicBezTo>
                    <a:pt x="74493" y="37038"/>
                    <a:pt x="74671" y="36772"/>
                    <a:pt x="76356" y="34879"/>
                  </a:cubicBezTo>
                  <a:cubicBezTo>
                    <a:pt x="78781" y="32070"/>
                    <a:pt x="79373" y="31182"/>
                    <a:pt x="79136" y="30443"/>
                  </a:cubicBezTo>
                  <a:cubicBezTo>
                    <a:pt x="79018" y="30118"/>
                    <a:pt x="79195" y="29763"/>
                    <a:pt x="80319" y="28255"/>
                  </a:cubicBezTo>
                  <a:cubicBezTo>
                    <a:pt x="81768" y="26214"/>
                    <a:pt x="82833" y="24115"/>
                    <a:pt x="82774" y="23434"/>
                  </a:cubicBezTo>
                  <a:cubicBezTo>
                    <a:pt x="82744" y="23139"/>
                    <a:pt x="82567" y="22873"/>
                    <a:pt x="82301" y="22636"/>
                  </a:cubicBezTo>
                  <a:lnTo>
                    <a:pt x="81916" y="22311"/>
                  </a:lnTo>
                  <a:lnTo>
                    <a:pt x="82715" y="20536"/>
                  </a:lnTo>
                  <a:cubicBezTo>
                    <a:pt x="83543" y="18762"/>
                    <a:pt x="84223" y="16337"/>
                    <a:pt x="84992" y="12434"/>
                  </a:cubicBezTo>
                  <a:cubicBezTo>
                    <a:pt x="85731" y="8737"/>
                    <a:pt x="85968" y="4390"/>
                    <a:pt x="85554" y="2379"/>
                  </a:cubicBezTo>
                  <a:cubicBezTo>
                    <a:pt x="85406" y="1728"/>
                    <a:pt x="85317" y="1048"/>
                    <a:pt x="85347" y="841"/>
                  </a:cubicBezTo>
                  <a:cubicBezTo>
                    <a:pt x="85400" y="361"/>
                    <a:pt x="85188" y="0"/>
                    <a:pt x="84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6"/>
          <p:cNvGrpSpPr/>
          <p:nvPr/>
        </p:nvGrpSpPr>
        <p:grpSpPr>
          <a:xfrm>
            <a:off x="93" y="2652849"/>
            <a:ext cx="3339732" cy="2482369"/>
            <a:chOff x="1983150" y="2608350"/>
            <a:chExt cx="2108550" cy="1567350"/>
          </a:xfrm>
        </p:grpSpPr>
        <p:sp>
          <p:nvSpPr>
            <p:cNvPr id="41" name="Google Shape;41;p6"/>
            <p:cNvSpPr/>
            <p:nvPr/>
          </p:nvSpPr>
          <p:spPr>
            <a:xfrm>
              <a:off x="2102175" y="4149875"/>
              <a:ext cx="24425" cy="25825"/>
            </a:xfrm>
            <a:custGeom>
              <a:avLst/>
              <a:gdLst/>
              <a:ahLst/>
              <a:cxnLst/>
              <a:rect l="l" t="t" r="r" b="b"/>
              <a:pathLst>
                <a:path w="977" h="1033" extrusionOk="0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3813675" y="4131875"/>
              <a:ext cx="95400" cy="43825"/>
            </a:xfrm>
            <a:custGeom>
              <a:avLst/>
              <a:gdLst/>
              <a:ahLst/>
              <a:cxnLst/>
              <a:rect l="l" t="t" r="r" b="b"/>
              <a:pathLst>
                <a:path w="3816" h="1753" extrusionOk="0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2079275" y="4100275"/>
              <a:ext cx="62850" cy="75425"/>
            </a:xfrm>
            <a:custGeom>
              <a:avLst/>
              <a:gdLst/>
              <a:ahLst/>
              <a:cxnLst/>
              <a:rect l="l" t="t" r="r" b="b"/>
              <a:pathLst>
                <a:path w="2514" h="3017" extrusionOk="0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144600" y="4133225"/>
              <a:ext cx="85050" cy="42475"/>
            </a:xfrm>
            <a:custGeom>
              <a:avLst/>
              <a:gdLst/>
              <a:ahLst/>
              <a:cxnLst/>
              <a:rect l="l" t="t" r="r" b="b"/>
              <a:pathLst>
                <a:path w="3402" h="1699" extrusionOk="0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256250" y="4156450"/>
              <a:ext cx="40675" cy="19250"/>
            </a:xfrm>
            <a:custGeom>
              <a:avLst/>
              <a:gdLst/>
              <a:ahLst/>
              <a:cxnLst/>
              <a:rect l="l" t="t" r="r" b="b"/>
              <a:pathLst>
                <a:path w="1627" h="770" extrusionOk="0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3750850" y="4114875"/>
              <a:ext cx="155500" cy="60825"/>
            </a:xfrm>
            <a:custGeom>
              <a:avLst/>
              <a:gdLst/>
              <a:ahLst/>
              <a:cxnLst/>
              <a:rect l="l" t="t" r="r" b="b"/>
              <a:pathLst>
                <a:path w="6220" h="2433" extrusionOk="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133975" y="4151250"/>
              <a:ext cx="21700" cy="24450"/>
            </a:xfrm>
            <a:custGeom>
              <a:avLst/>
              <a:gdLst/>
              <a:ahLst/>
              <a:cxnLst/>
              <a:rect l="l" t="t" r="r" b="b"/>
              <a:pathLst>
                <a:path w="868" h="978" extrusionOk="0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983150" y="2608350"/>
              <a:ext cx="278750" cy="1567350"/>
            </a:xfrm>
            <a:custGeom>
              <a:avLst/>
              <a:gdLst/>
              <a:ahLst/>
              <a:cxnLst/>
              <a:rect l="l" t="t" r="r" b="b"/>
              <a:pathLst>
                <a:path w="11150" h="62694" extrusionOk="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3871350" y="4157200"/>
              <a:ext cx="44375" cy="18500"/>
            </a:xfrm>
            <a:custGeom>
              <a:avLst/>
              <a:gdLst/>
              <a:ahLst/>
              <a:cxnLst/>
              <a:rect l="l" t="t" r="r" b="b"/>
              <a:pathLst>
                <a:path w="1775" h="740" extrusionOk="0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3614800" y="4171425"/>
              <a:ext cx="10375" cy="4275"/>
            </a:xfrm>
            <a:custGeom>
              <a:avLst/>
              <a:gdLst/>
              <a:ahLst/>
              <a:cxnLst/>
              <a:rect l="l" t="t" r="r" b="b"/>
              <a:pathLst>
                <a:path w="415" h="171" extrusionOk="0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983900" y="3388000"/>
              <a:ext cx="25150" cy="111975"/>
            </a:xfrm>
            <a:custGeom>
              <a:avLst/>
              <a:gdLst/>
              <a:ahLst/>
              <a:cxnLst/>
              <a:rect l="l" t="t" r="r" b="b"/>
              <a:pathLst>
                <a:path w="1006" h="4479" extrusionOk="0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983900" y="4123175"/>
              <a:ext cx="27375" cy="52525"/>
            </a:xfrm>
            <a:custGeom>
              <a:avLst/>
              <a:gdLst/>
              <a:ahLst/>
              <a:cxnLst/>
              <a:rect l="l" t="t" r="r" b="b"/>
              <a:pathLst>
                <a:path w="1095" h="2101" extrusionOk="0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1983900" y="3159125"/>
              <a:ext cx="66550" cy="246225"/>
            </a:xfrm>
            <a:custGeom>
              <a:avLst/>
              <a:gdLst/>
              <a:ahLst/>
              <a:cxnLst/>
              <a:rect l="l" t="t" r="r" b="b"/>
              <a:pathLst>
                <a:path w="2662" h="9849" extrusionOk="0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983900" y="4149800"/>
              <a:ext cx="13325" cy="25900"/>
            </a:xfrm>
            <a:custGeom>
              <a:avLst/>
              <a:gdLst/>
              <a:ahLst/>
              <a:cxnLst/>
              <a:rect l="l" t="t" r="r" b="b"/>
              <a:pathLst>
                <a:path w="533" h="1036" extrusionOk="0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401600" y="3933275"/>
              <a:ext cx="1690100" cy="242425"/>
            </a:xfrm>
            <a:custGeom>
              <a:avLst/>
              <a:gdLst/>
              <a:ahLst/>
              <a:cxnLst/>
              <a:rect l="l" t="t" r="r" b="b"/>
              <a:pathLst>
                <a:path w="67604" h="9697" extrusionOk="0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983900" y="2912375"/>
              <a:ext cx="5200" cy="14625"/>
            </a:xfrm>
            <a:custGeom>
              <a:avLst/>
              <a:gdLst/>
              <a:ahLst/>
              <a:cxnLst/>
              <a:rect l="l" t="t" r="r" b="b"/>
              <a:pathLst>
                <a:path w="208" h="585" extrusionOk="0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885100" y="4096950"/>
              <a:ext cx="96875" cy="78750"/>
            </a:xfrm>
            <a:custGeom>
              <a:avLst/>
              <a:gdLst/>
              <a:ahLst/>
              <a:cxnLst/>
              <a:rect l="l" t="t" r="r" b="b"/>
              <a:pathLst>
                <a:path w="3875" h="3150" extrusionOk="0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3410025" y="4040050"/>
              <a:ext cx="234375" cy="135650"/>
            </a:xfrm>
            <a:custGeom>
              <a:avLst/>
              <a:gdLst/>
              <a:ahLst/>
              <a:cxnLst/>
              <a:rect l="l" t="t" r="r" b="b"/>
              <a:pathLst>
                <a:path w="9375" h="5426" extrusionOk="0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569700" y="4174950"/>
              <a:ext cx="5200" cy="750"/>
            </a:xfrm>
            <a:custGeom>
              <a:avLst/>
              <a:gdLst/>
              <a:ahLst/>
              <a:cxnLst/>
              <a:rect l="l" t="t" r="r" b="b"/>
              <a:pathLst>
                <a:path w="208" h="30" extrusionOk="0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3089900" y="3994475"/>
              <a:ext cx="320875" cy="181225"/>
            </a:xfrm>
            <a:custGeom>
              <a:avLst/>
              <a:gdLst/>
              <a:ahLst/>
              <a:cxnLst/>
              <a:rect l="l" t="t" r="r" b="b"/>
              <a:pathLst>
                <a:path w="12835" h="7249" extrusionOk="0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517225" y="4157150"/>
              <a:ext cx="33300" cy="18550"/>
            </a:xfrm>
            <a:custGeom>
              <a:avLst/>
              <a:gdLst/>
              <a:ahLst/>
              <a:cxnLst/>
              <a:rect l="l" t="t" r="r" b="b"/>
              <a:pathLst>
                <a:path w="1332" h="742" extrusionOk="0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3015975" y="4120225"/>
              <a:ext cx="81350" cy="55475"/>
            </a:xfrm>
            <a:custGeom>
              <a:avLst/>
              <a:gdLst/>
              <a:ahLst/>
              <a:cxnLst/>
              <a:rect l="l" t="t" r="r" b="b"/>
              <a:pathLst>
                <a:path w="3254" h="2219" extrusionOk="0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970875" y="4094350"/>
              <a:ext cx="110175" cy="81350"/>
            </a:xfrm>
            <a:custGeom>
              <a:avLst/>
              <a:gdLst/>
              <a:ahLst/>
              <a:cxnLst/>
              <a:rect l="l" t="t" r="r" b="b"/>
              <a:pathLst>
                <a:path w="4407" h="3254" extrusionOk="0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277375" y="213400"/>
            <a:ext cx="3695231" cy="4845619"/>
          </a:xfrm>
          <a:custGeom>
            <a:avLst/>
            <a:gdLst/>
            <a:ahLst/>
            <a:cxnLst/>
            <a:rect l="l" t="t" r="r" b="b"/>
            <a:pathLst>
              <a:path w="57215" h="75027" extrusionOk="0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653025" y="2057704"/>
            <a:ext cx="29046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𛲡"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653025" y="1298061"/>
            <a:ext cx="36951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">
    <p:bg>
      <p:bgPr>
        <a:solidFill>
          <a:srgbClr val="3F3F3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196826" y="405700"/>
            <a:ext cx="5040056" cy="4640487"/>
          </a:xfrm>
          <a:custGeom>
            <a:avLst/>
            <a:gdLst/>
            <a:ahLst/>
            <a:cxnLst/>
            <a:rect l="l" t="t" r="r" b="b"/>
            <a:pathLst>
              <a:path w="80955" h="74537" extrusionOk="0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">
    <p:bg>
      <p:bgPr>
        <a:solidFill>
          <a:srgbClr val="3F3F3A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152100" y="570401"/>
            <a:ext cx="5091001" cy="4396956"/>
          </a:xfrm>
          <a:custGeom>
            <a:avLst/>
            <a:gdLst/>
            <a:ahLst/>
            <a:cxnLst/>
            <a:rect l="l" t="t" r="r" b="b"/>
            <a:pathLst>
              <a:path w="73360" h="63359" extrusionOk="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>
            <a:off x="5822289" y="3643934"/>
            <a:ext cx="3321718" cy="1499622"/>
            <a:chOff x="5085900" y="2272400"/>
            <a:chExt cx="2376900" cy="1073075"/>
          </a:xfrm>
        </p:grpSpPr>
        <p:sp>
          <p:nvSpPr>
            <p:cNvPr id="88" name="Google Shape;88;p15"/>
            <p:cNvSpPr/>
            <p:nvPr/>
          </p:nvSpPr>
          <p:spPr>
            <a:xfrm>
              <a:off x="6540125" y="3336950"/>
              <a:ext cx="46600" cy="8525"/>
            </a:xfrm>
            <a:custGeom>
              <a:avLst/>
              <a:gdLst/>
              <a:ahLst/>
              <a:cxnLst/>
              <a:rect l="l" t="t" r="r" b="b"/>
              <a:pathLst>
                <a:path w="1864" h="341" extrusionOk="0">
                  <a:moveTo>
                    <a:pt x="1613" y="0"/>
                  </a:moveTo>
                  <a:cubicBezTo>
                    <a:pt x="1377" y="0"/>
                    <a:pt x="811" y="120"/>
                    <a:pt x="0" y="341"/>
                  </a:cubicBezTo>
                  <a:lnTo>
                    <a:pt x="1183" y="341"/>
                  </a:lnTo>
                  <a:cubicBezTo>
                    <a:pt x="1834" y="134"/>
                    <a:pt x="1864" y="75"/>
                    <a:pt x="1716" y="15"/>
                  </a:cubicBezTo>
                  <a:cubicBezTo>
                    <a:pt x="1696" y="5"/>
                    <a:pt x="1661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953400" y="3323650"/>
              <a:ext cx="42900" cy="21825"/>
            </a:xfrm>
            <a:custGeom>
              <a:avLst/>
              <a:gdLst/>
              <a:ahLst/>
              <a:cxnLst/>
              <a:rect l="l" t="t" r="r" b="b"/>
              <a:pathLst>
                <a:path w="1716" h="873" extrusionOk="0">
                  <a:moveTo>
                    <a:pt x="1572" y="0"/>
                  </a:moveTo>
                  <a:cubicBezTo>
                    <a:pt x="1400" y="0"/>
                    <a:pt x="1017" y="197"/>
                    <a:pt x="237" y="695"/>
                  </a:cubicBezTo>
                  <a:cubicBezTo>
                    <a:pt x="148" y="754"/>
                    <a:pt x="60" y="814"/>
                    <a:pt x="0" y="873"/>
                  </a:cubicBezTo>
                  <a:lnTo>
                    <a:pt x="562" y="873"/>
                  </a:lnTo>
                  <a:cubicBezTo>
                    <a:pt x="947" y="607"/>
                    <a:pt x="1302" y="400"/>
                    <a:pt x="1509" y="311"/>
                  </a:cubicBezTo>
                  <a:cubicBezTo>
                    <a:pt x="1627" y="281"/>
                    <a:pt x="1716" y="163"/>
                    <a:pt x="1686" y="74"/>
                  </a:cubicBezTo>
                  <a:cubicBezTo>
                    <a:pt x="1670" y="27"/>
                    <a:pt x="1635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015500" y="3304000"/>
              <a:ext cx="72475" cy="41475"/>
            </a:xfrm>
            <a:custGeom>
              <a:avLst/>
              <a:gdLst/>
              <a:ahLst/>
              <a:cxnLst/>
              <a:rect l="l" t="t" r="r" b="b"/>
              <a:pathLst>
                <a:path w="2899" h="1659" extrusionOk="0">
                  <a:moveTo>
                    <a:pt x="2680" y="0"/>
                  </a:moveTo>
                  <a:cubicBezTo>
                    <a:pt x="2483" y="0"/>
                    <a:pt x="721" y="1111"/>
                    <a:pt x="1" y="1659"/>
                  </a:cubicBezTo>
                  <a:lnTo>
                    <a:pt x="503" y="1659"/>
                  </a:lnTo>
                  <a:cubicBezTo>
                    <a:pt x="740" y="1511"/>
                    <a:pt x="1006" y="1333"/>
                    <a:pt x="1331" y="1126"/>
                  </a:cubicBezTo>
                  <a:cubicBezTo>
                    <a:pt x="2692" y="269"/>
                    <a:pt x="2899" y="91"/>
                    <a:pt x="2692" y="3"/>
                  </a:cubicBezTo>
                  <a:cubicBezTo>
                    <a:pt x="2689" y="1"/>
                    <a:pt x="2685" y="0"/>
                    <a:pt x="26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589375" y="3263950"/>
              <a:ext cx="114275" cy="81525"/>
            </a:xfrm>
            <a:custGeom>
              <a:avLst/>
              <a:gdLst/>
              <a:ahLst/>
              <a:cxnLst/>
              <a:rect l="l" t="t" r="r" b="b"/>
              <a:pathLst>
                <a:path w="4571" h="3261" extrusionOk="0">
                  <a:moveTo>
                    <a:pt x="4363" y="1"/>
                  </a:moveTo>
                  <a:cubicBezTo>
                    <a:pt x="4336" y="1"/>
                    <a:pt x="4291" y="13"/>
                    <a:pt x="4229" y="37"/>
                  </a:cubicBezTo>
                  <a:cubicBezTo>
                    <a:pt x="3963" y="126"/>
                    <a:pt x="1686" y="1900"/>
                    <a:pt x="0" y="3261"/>
                  </a:cubicBezTo>
                  <a:lnTo>
                    <a:pt x="562" y="3261"/>
                  </a:lnTo>
                  <a:cubicBezTo>
                    <a:pt x="799" y="3054"/>
                    <a:pt x="1095" y="2817"/>
                    <a:pt x="1361" y="2610"/>
                  </a:cubicBezTo>
                  <a:cubicBezTo>
                    <a:pt x="3740" y="728"/>
                    <a:pt x="4571" y="1"/>
                    <a:pt x="4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453350" y="3082250"/>
              <a:ext cx="304600" cy="263225"/>
            </a:xfrm>
            <a:custGeom>
              <a:avLst/>
              <a:gdLst/>
              <a:ahLst/>
              <a:cxnLst/>
              <a:rect l="l" t="t" r="r" b="b"/>
              <a:pathLst>
                <a:path w="12184" h="10529" extrusionOk="0">
                  <a:moveTo>
                    <a:pt x="11946" y="1"/>
                  </a:moveTo>
                  <a:cubicBezTo>
                    <a:pt x="11825" y="1"/>
                    <a:pt x="8821" y="2593"/>
                    <a:pt x="5146" y="5915"/>
                  </a:cubicBezTo>
                  <a:cubicBezTo>
                    <a:pt x="2957" y="7897"/>
                    <a:pt x="1272" y="9405"/>
                    <a:pt x="0" y="10529"/>
                  </a:cubicBezTo>
                  <a:lnTo>
                    <a:pt x="473" y="10529"/>
                  </a:lnTo>
                  <a:lnTo>
                    <a:pt x="4850" y="6625"/>
                  </a:lnTo>
                  <a:lnTo>
                    <a:pt x="5974" y="6359"/>
                  </a:lnTo>
                  <a:cubicBezTo>
                    <a:pt x="9966" y="5354"/>
                    <a:pt x="11119" y="5058"/>
                    <a:pt x="11149" y="4969"/>
                  </a:cubicBezTo>
                  <a:cubicBezTo>
                    <a:pt x="11191" y="4886"/>
                    <a:pt x="11133" y="4843"/>
                    <a:pt x="10964" y="4843"/>
                  </a:cubicBezTo>
                  <a:cubicBezTo>
                    <a:pt x="10652" y="4843"/>
                    <a:pt x="9962" y="4988"/>
                    <a:pt x="8813" y="5294"/>
                  </a:cubicBezTo>
                  <a:cubicBezTo>
                    <a:pt x="6726" y="5858"/>
                    <a:pt x="5870" y="6076"/>
                    <a:pt x="5615" y="6076"/>
                  </a:cubicBezTo>
                  <a:cubicBezTo>
                    <a:pt x="5468" y="6076"/>
                    <a:pt x="5519" y="6004"/>
                    <a:pt x="5648" y="5886"/>
                  </a:cubicBezTo>
                  <a:cubicBezTo>
                    <a:pt x="5974" y="5620"/>
                    <a:pt x="9079" y="4585"/>
                    <a:pt x="10232" y="4407"/>
                  </a:cubicBezTo>
                  <a:cubicBezTo>
                    <a:pt x="10617" y="4318"/>
                    <a:pt x="10883" y="4230"/>
                    <a:pt x="10853" y="4141"/>
                  </a:cubicBezTo>
                  <a:cubicBezTo>
                    <a:pt x="10822" y="4079"/>
                    <a:pt x="10769" y="4042"/>
                    <a:pt x="10630" y="4042"/>
                  </a:cubicBezTo>
                  <a:cubicBezTo>
                    <a:pt x="10372" y="4042"/>
                    <a:pt x="9815" y="4169"/>
                    <a:pt x="8546" y="4496"/>
                  </a:cubicBezTo>
                  <a:lnTo>
                    <a:pt x="6713" y="4969"/>
                  </a:lnTo>
                  <a:lnTo>
                    <a:pt x="6713" y="4969"/>
                  </a:lnTo>
                  <a:lnTo>
                    <a:pt x="9286" y="2692"/>
                  </a:lnTo>
                  <a:cubicBezTo>
                    <a:pt x="11859" y="415"/>
                    <a:pt x="12184" y="90"/>
                    <a:pt x="11947" y="1"/>
                  </a:cubicBezTo>
                  <a:cubicBezTo>
                    <a:pt x="11947" y="1"/>
                    <a:pt x="11946" y="1"/>
                    <a:pt x="11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245600" y="3217525"/>
              <a:ext cx="192250" cy="127950"/>
            </a:xfrm>
            <a:custGeom>
              <a:avLst/>
              <a:gdLst/>
              <a:ahLst/>
              <a:cxnLst/>
              <a:rect l="l" t="t" r="r" b="b"/>
              <a:pathLst>
                <a:path w="7690" h="5118" extrusionOk="0">
                  <a:moveTo>
                    <a:pt x="7534" y="0"/>
                  </a:moveTo>
                  <a:cubicBezTo>
                    <a:pt x="7448" y="0"/>
                    <a:pt x="6961" y="403"/>
                    <a:pt x="6447" y="889"/>
                  </a:cubicBezTo>
                  <a:lnTo>
                    <a:pt x="5471" y="1806"/>
                  </a:lnTo>
                  <a:lnTo>
                    <a:pt x="3845" y="2131"/>
                  </a:lnTo>
                  <a:cubicBezTo>
                    <a:pt x="2928" y="2308"/>
                    <a:pt x="2159" y="2515"/>
                    <a:pt x="2100" y="2574"/>
                  </a:cubicBezTo>
                  <a:cubicBezTo>
                    <a:pt x="2022" y="2665"/>
                    <a:pt x="2092" y="2710"/>
                    <a:pt x="2301" y="2710"/>
                  </a:cubicBezTo>
                  <a:cubicBezTo>
                    <a:pt x="2570" y="2710"/>
                    <a:pt x="3070" y="2635"/>
                    <a:pt x="3785" y="2486"/>
                  </a:cubicBezTo>
                  <a:lnTo>
                    <a:pt x="4939" y="2249"/>
                  </a:lnTo>
                  <a:lnTo>
                    <a:pt x="4613" y="2634"/>
                  </a:lnTo>
                  <a:cubicBezTo>
                    <a:pt x="4288" y="2988"/>
                    <a:pt x="4052" y="3077"/>
                    <a:pt x="2307" y="3462"/>
                  </a:cubicBezTo>
                  <a:cubicBezTo>
                    <a:pt x="118" y="3964"/>
                    <a:pt x="0" y="3994"/>
                    <a:pt x="59" y="4171"/>
                  </a:cubicBezTo>
                  <a:cubicBezTo>
                    <a:pt x="65" y="4183"/>
                    <a:pt x="100" y="4189"/>
                    <a:pt x="158" y="4189"/>
                  </a:cubicBezTo>
                  <a:cubicBezTo>
                    <a:pt x="384" y="4189"/>
                    <a:pt x="968" y="4100"/>
                    <a:pt x="1627" y="3935"/>
                  </a:cubicBezTo>
                  <a:cubicBezTo>
                    <a:pt x="2548" y="3718"/>
                    <a:pt x="3066" y="3607"/>
                    <a:pt x="3303" y="3607"/>
                  </a:cubicBezTo>
                  <a:cubicBezTo>
                    <a:pt x="3582" y="3607"/>
                    <a:pt x="3469" y="3762"/>
                    <a:pt x="3164" y="4083"/>
                  </a:cubicBezTo>
                  <a:cubicBezTo>
                    <a:pt x="2750" y="4526"/>
                    <a:pt x="2543" y="4645"/>
                    <a:pt x="1508" y="4911"/>
                  </a:cubicBezTo>
                  <a:cubicBezTo>
                    <a:pt x="1242" y="4999"/>
                    <a:pt x="1035" y="5059"/>
                    <a:pt x="858" y="5118"/>
                  </a:cubicBezTo>
                  <a:lnTo>
                    <a:pt x="2662" y="5118"/>
                  </a:lnTo>
                  <a:cubicBezTo>
                    <a:pt x="2721" y="5088"/>
                    <a:pt x="2750" y="5059"/>
                    <a:pt x="2750" y="5059"/>
                  </a:cubicBezTo>
                  <a:cubicBezTo>
                    <a:pt x="2898" y="4999"/>
                    <a:pt x="3017" y="4881"/>
                    <a:pt x="3017" y="4822"/>
                  </a:cubicBezTo>
                  <a:cubicBezTo>
                    <a:pt x="3046" y="4467"/>
                    <a:pt x="4229" y="3491"/>
                    <a:pt x="4998" y="3195"/>
                  </a:cubicBezTo>
                  <a:cubicBezTo>
                    <a:pt x="5442" y="3048"/>
                    <a:pt x="5767" y="2841"/>
                    <a:pt x="5737" y="2752"/>
                  </a:cubicBezTo>
                  <a:cubicBezTo>
                    <a:pt x="5721" y="2719"/>
                    <a:pt x="5651" y="2696"/>
                    <a:pt x="5558" y="2696"/>
                  </a:cubicBezTo>
                  <a:cubicBezTo>
                    <a:pt x="5481" y="2696"/>
                    <a:pt x="5387" y="2712"/>
                    <a:pt x="5294" y="2752"/>
                  </a:cubicBezTo>
                  <a:lnTo>
                    <a:pt x="4880" y="2900"/>
                  </a:lnTo>
                  <a:lnTo>
                    <a:pt x="4880" y="2900"/>
                  </a:lnTo>
                  <a:lnTo>
                    <a:pt x="5175" y="2545"/>
                  </a:lnTo>
                  <a:cubicBezTo>
                    <a:pt x="5353" y="2308"/>
                    <a:pt x="5678" y="2131"/>
                    <a:pt x="6270" y="1983"/>
                  </a:cubicBezTo>
                  <a:cubicBezTo>
                    <a:pt x="6802" y="1865"/>
                    <a:pt x="7038" y="1746"/>
                    <a:pt x="7009" y="1628"/>
                  </a:cubicBezTo>
                  <a:cubicBezTo>
                    <a:pt x="6994" y="1584"/>
                    <a:pt x="6935" y="1562"/>
                    <a:pt x="6850" y="1562"/>
                  </a:cubicBezTo>
                  <a:cubicBezTo>
                    <a:pt x="6765" y="1562"/>
                    <a:pt x="6654" y="1584"/>
                    <a:pt x="6536" y="1628"/>
                  </a:cubicBezTo>
                  <a:cubicBezTo>
                    <a:pt x="6430" y="1668"/>
                    <a:pt x="6353" y="1688"/>
                    <a:pt x="6304" y="1688"/>
                  </a:cubicBezTo>
                  <a:cubicBezTo>
                    <a:pt x="6135" y="1688"/>
                    <a:pt x="6316" y="1440"/>
                    <a:pt x="6891" y="889"/>
                  </a:cubicBezTo>
                  <a:cubicBezTo>
                    <a:pt x="7512" y="327"/>
                    <a:pt x="7689" y="61"/>
                    <a:pt x="7541" y="2"/>
                  </a:cubicBezTo>
                  <a:cubicBezTo>
                    <a:pt x="7539" y="1"/>
                    <a:pt x="7537" y="0"/>
                    <a:pt x="7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7070200" y="3292900"/>
              <a:ext cx="392600" cy="52575"/>
            </a:xfrm>
            <a:custGeom>
              <a:avLst/>
              <a:gdLst/>
              <a:ahLst/>
              <a:cxnLst/>
              <a:rect l="l" t="t" r="r" b="b"/>
              <a:pathLst>
                <a:path w="15704" h="2103" extrusionOk="0">
                  <a:moveTo>
                    <a:pt x="10727" y="1"/>
                  </a:moveTo>
                  <a:cubicBezTo>
                    <a:pt x="10642" y="1"/>
                    <a:pt x="10049" y="256"/>
                    <a:pt x="9375" y="565"/>
                  </a:cubicBezTo>
                  <a:cubicBezTo>
                    <a:pt x="8518" y="979"/>
                    <a:pt x="7897" y="1186"/>
                    <a:pt x="7453" y="1216"/>
                  </a:cubicBezTo>
                  <a:lnTo>
                    <a:pt x="6803" y="1245"/>
                  </a:lnTo>
                  <a:lnTo>
                    <a:pt x="6803" y="1245"/>
                  </a:lnTo>
                  <a:lnTo>
                    <a:pt x="7749" y="772"/>
                  </a:lnTo>
                  <a:cubicBezTo>
                    <a:pt x="8281" y="506"/>
                    <a:pt x="8666" y="240"/>
                    <a:pt x="8636" y="151"/>
                  </a:cubicBezTo>
                  <a:cubicBezTo>
                    <a:pt x="8621" y="113"/>
                    <a:pt x="8594" y="90"/>
                    <a:pt x="8538" y="90"/>
                  </a:cubicBezTo>
                  <a:cubicBezTo>
                    <a:pt x="8378" y="90"/>
                    <a:pt x="7981" y="275"/>
                    <a:pt x="6950" y="802"/>
                  </a:cubicBezTo>
                  <a:cubicBezTo>
                    <a:pt x="6122" y="1216"/>
                    <a:pt x="5620" y="1393"/>
                    <a:pt x="4939" y="1482"/>
                  </a:cubicBezTo>
                  <a:lnTo>
                    <a:pt x="4082" y="1600"/>
                  </a:lnTo>
                  <a:lnTo>
                    <a:pt x="5176" y="1068"/>
                  </a:lnTo>
                  <a:cubicBezTo>
                    <a:pt x="5767" y="772"/>
                    <a:pt x="6300" y="447"/>
                    <a:pt x="6300" y="358"/>
                  </a:cubicBezTo>
                  <a:cubicBezTo>
                    <a:pt x="6312" y="323"/>
                    <a:pt x="6291" y="305"/>
                    <a:pt x="6238" y="305"/>
                  </a:cubicBezTo>
                  <a:cubicBezTo>
                    <a:pt x="6025" y="305"/>
                    <a:pt x="5296" y="594"/>
                    <a:pt x="4111" y="1186"/>
                  </a:cubicBezTo>
                  <a:cubicBezTo>
                    <a:pt x="3283" y="1600"/>
                    <a:pt x="2751" y="1748"/>
                    <a:pt x="1864" y="1866"/>
                  </a:cubicBezTo>
                  <a:lnTo>
                    <a:pt x="711" y="2014"/>
                  </a:lnTo>
                  <a:lnTo>
                    <a:pt x="1687" y="1423"/>
                  </a:lnTo>
                  <a:cubicBezTo>
                    <a:pt x="2692" y="831"/>
                    <a:pt x="3076" y="506"/>
                    <a:pt x="2869" y="417"/>
                  </a:cubicBezTo>
                  <a:cubicBezTo>
                    <a:pt x="2867" y="416"/>
                    <a:pt x="2864" y="415"/>
                    <a:pt x="2859" y="415"/>
                  </a:cubicBezTo>
                  <a:cubicBezTo>
                    <a:pt x="2660" y="415"/>
                    <a:pt x="529" y="1753"/>
                    <a:pt x="326" y="1984"/>
                  </a:cubicBezTo>
                  <a:cubicBezTo>
                    <a:pt x="297" y="2014"/>
                    <a:pt x="178" y="2044"/>
                    <a:pt x="1" y="2103"/>
                  </a:cubicBezTo>
                  <a:lnTo>
                    <a:pt x="7571" y="2103"/>
                  </a:lnTo>
                  <a:cubicBezTo>
                    <a:pt x="8015" y="2014"/>
                    <a:pt x="8902" y="1896"/>
                    <a:pt x="9967" y="1777"/>
                  </a:cubicBezTo>
                  <a:cubicBezTo>
                    <a:pt x="11327" y="1630"/>
                    <a:pt x="13752" y="1334"/>
                    <a:pt x="15704" y="1068"/>
                  </a:cubicBezTo>
                  <a:lnTo>
                    <a:pt x="15704" y="299"/>
                  </a:lnTo>
                  <a:cubicBezTo>
                    <a:pt x="13868" y="518"/>
                    <a:pt x="12362" y="686"/>
                    <a:pt x="12104" y="686"/>
                  </a:cubicBezTo>
                  <a:cubicBezTo>
                    <a:pt x="12083" y="686"/>
                    <a:pt x="12071" y="685"/>
                    <a:pt x="12066" y="683"/>
                  </a:cubicBezTo>
                  <a:cubicBezTo>
                    <a:pt x="12007" y="654"/>
                    <a:pt x="12155" y="535"/>
                    <a:pt x="12421" y="447"/>
                  </a:cubicBezTo>
                  <a:cubicBezTo>
                    <a:pt x="12658" y="358"/>
                    <a:pt x="12865" y="210"/>
                    <a:pt x="12835" y="121"/>
                  </a:cubicBezTo>
                  <a:cubicBezTo>
                    <a:pt x="12813" y="77"/>
                    <a:pt x="12761" y="57"/>
                    <a:pt x="12687" y="57"/>
                  </a:cubicBezTo>
                  <a:cubicBezTo>
                    <a:pt x="12463" y="57"/>
                    <a:pt x="12045" y="246"/>
                    <a:pt x="11712" y="535"/>
                  </a:cubicBezTo>
                  <a:cubicBezTo>
                    <a:pt x="11475" y="742"/>
                    <a:pt x="11091" y="861"/>
                    <a:pt x="10322" y="949"/>
                  </a:cubicBezTo>
                  <a:lnTo>
                    <a:pt x="9227" y="1038"/>
                  </a:lnTo>
                  <a:lnTo>
                    <a:pt x="9967" y="683"/>
                  </a:lnTo>
                  <a:cubicBezTo>
                    <a:pt x="10647" y="358"/>
                    <a:pt x="10943" y="92"/>
                    <a:pt x="10736" y="3"/>
                  </a:cubicBezTo>
                  <a:cubicBezTo>
                    <a:pt x="10734" y="2"/>
                    <a:pt x="10731" y="1"/>
                    <a:pt x="10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085900" y="2272400"/>
              <a:ext cx="2376900" cy="1073075"/>
            </a:xfrm>
            <a:custGeom>
              <a:avLst/>
              <a:gdLst/>
              <a:ahLst/>
              <a:cxnLst/>
              <a:rect l="l" t="t" r="r" b="b"/>
              <a:pathLst>
                <a:path w="95076" h="42923" extrusionOk="0">
                  <a:moveTo>
                    <a:pt x="84785" y="2409"/>
                  </a:moveTo>
                  <a:lnTo>
                    <a:pt x="84903" y="3089"/>
                  </a:lnTo>
                  <a:cubicBezTo>
                    <a:pt x="84992" y="3473"/>
                    <a:pt x="85021" y="4449"/>
                    <a:pt x="84992" y="5247"/>
                  </a:cubicBezTo>
                  <a:cubicBezTo>
                    <a:pt x="84932" y="6874"/>
                    <a:pt x="84873" y="7051"/>
                    <a:pt x="84371" y="7377"/>
                  </a:cubicBezTo>
                  <a:cubicBezTo>
                    <a:pt x="84223" y="7480"/>
                    <a:pt x="84134" y="7532"/>
                    <a:pt x="84082" y="7532"/>
                  </a:cubicBezTo>
                  <a:cubicBezTo>
                    <a:pt x="84031" y="7532"/>
                    <a:pt x="84016" y="7480"/>
                    <a:pt x="84016" y="7377"/>
                  </a:cubicBezTo>
                  <a:cubicBezTo>
                    <a:pt x="84016" y="7256"/>
                    <a:pt x="84004" y="7188"/>
                    <a:pt x="83952" y="7188"/>
                  </a:cubicBezTo>
                  <a:cubicBezTo>
                    <a:pt x="83865" y="7188"/>
                    <a:pt x="83664" y="7384"/>
                    <a:pt x="83217" y="7850"/>
                  </a:cubicBezTo>
                  <a:cubicBezTo>
                    <a:pt x="82893" y="8206"/>
                    <a:pt x="82719" y="8362"/>
                    <a:pt x="82675" y="8362"/>
                  </a:cubicBezTo>
                  <a:cubicBezTo>
                    <a:pt x="82598" y="8362"/>
                    <a:pt x="82913" y="7894"/>
                    <a:pt x="83513" y="7199"/>
                  </a:cubicBezTo>
                  <a:cubicBezTo>
                    <a:pt x="83957" y="6697"/>
                    <a:pt x="84252" y="6253"/>
                    <a:pt x="84193" y="6194"/>
                  </a:cubicBezTo>
                  <a:cubicBezTo>
                    <a:pt x="84184" y="6185"/>
                    <a:pt x="84172" y="6181"/>
                    <a:pt x="84156" y="6181"/>
                  </a:cubicBezTo>
                  <a:cubicBezTo>
                    <a:pt x="84065" y="6181"/>
                    <a:pt x="83871" y="6318"/>
                    <a:pt x="83720" y="6519"/>
                  </a:cubicBezTo>
                  <a:cubicBezTo>
                    <a:pt x="83591" y="6659"/>
                    <a:pt x="83509" y="6740"/>
                    <a:pt x="83475" y="6740"/>
                  </a:cubicBezTo>
                  <a:cubicBezTo>
                    <a:pt x="83416" y="6740"/>
                    <a:pt x="83505" y="6490"/>
                    <a:pt x="83750" y="5868"/>
                  </a:cubicBezTo>
                  <a:cubicBezTo>
                    <a:pt x="83986" y="5277"/>
                    <a:pt x="84311" y="4272"/>
                    <a:pt x="84459" y="3621"/>
                  </a:cubicBezTo>
                  <a:lnTo>
                    <a:pt x="84785" y="2409"/>
                  </a:lnTo>
                  <a:close/>
                  <a:moveTo>
                    <a:pt x="84726" y="7605"/>
                  </a:moveTo>
                  <a:cubicBezTo>
                    <a:pt x="84892" y="7605"/>
                    <a:pt x="84902" y="7891"/>
                    <a:pt x="84814" y="8678"/>
                  </a:cubicBezTo>
                  <a:cubicBezTo>
                    <a:pt x="84755" y="9210"/>
                    <a:pt x="84637" y="9535"/>
                    <a:pt x="84489" y="9535"/>
                  </a:cubicBezTo>
                  <a:cubicBezTo>
                    <a:pt x="84341" y="9535"/>
                    <a:pt x="84104" y="9654"/>
                    <a:pt x="83927" y="9831"/>
                  </a:cubicBezTo>
                  <a:cubicBezTo>
                    <a:pt x="83772" y="9967"/>
                    <a:pt x="83667" y="10039"/>
                    <a:pt x="83606" y="10039"/>
                  </a:cubicBezTo>
                  <a:cubicBezTo>
                    <a:pt x="83573" y="10039"/>
                    <a:pt x="83553" y="10020"/>
                    <a:pt x="83543" y="9979"/>
                  </a:cubicBezTo>
                  <a:cubicBezTo>
                    <a:pt x="83520" y="9946"/>
                    <a:pt x="83482" y="9929"/>
                    <a:pt x="83426" y="9929"/>
                  </a:cubicBezTo>
                  <a:cubicBezTo>
                    <a:pt x="83334" y="9929"/>
                    <a:pt x="83195" y="9975"/>
                    <a:pt x="83010" y="10068"/>
                  </a:cubicBezTo>
                  <a:cubicBezTo>
                    <a:pt x="82909" y="10132"/>
                    <a:pt x="82845" y="10168"/>
                    <a:pt x="82822" y="10168"/>
                  </a:cubicBezTo>
                  <a:cubicBezTo>
                    <a:pt x="82771" y="10168"/>
                    <a:pt x="82919" y="9993"/>
                    <a:pt x="83306" y="9565"/>
                  </a:cubicBezTo>
                  <a:cubicBezTo>
                    <a:pt x="83690" y="9151"/>
                    <a:pt x="84016" y="8737"/>
                    <a:pt x="84016" y="8648"/>
                  </a:cubicBezTo>
                  <a:cubicBezTo>
                    <a:pt x="84016" y="8565"/>
                    <a:pt x="84010" y="8513"/>
                    <a:pt x="83970" y="8513"/>
                  </a:cubicBezTo>
                  <a:cubicBezTo>
                    <a:pt x="83882" y="8513"/>
                    <a:pt x="83631" y="8758"/>
                    <a:pt x="82922" y="9447"/>
                  </a:cubicBezTo>
                  <a:cubicBezTo>
                    <a:pt x="82395" y="9974"/>
                    <a:pt x="82035" y="10237"/>
                    <a:pt x="81867" y="10237"/>
                  </a:cubicBezTo>
                  <a:cubicBezTo>
                    <a:pt x="81770" y="10237"/>
                    <a:pt x="81736" y="10151"/>
                    <a:pt x="81768" y="9979"/>
                  </a:cubicBezTo>
                  <a:cubicBezTo>
                    <a:pt x="81827" y="9713"/>
                    <a:pt x="82862" y="8737"/>
                    <a:pt x="83572" y="8293"/>
                  </a:cubicBezTo>
                  <a:cubicBezTo>
                    <a:pt x="83927" y="8086"/>
                    <a:pt x="84311" y="7820"/>
                    <a:pt x="84489" y="7702"/>
                  </a:cubicBezTo>
                  <a:cubicBezTo>
                    <a:pt x="84589" y="7640"/>
                    <a:pt x="84667" y="7605"/>
                    <a:pt x="84726" y="7605"/>
                  </a:cubicBezTo>
                  <a:close/>
                  <a:moveTo>
                    <a:pt x="84522" y="9795"/>
                  </a:moveTo>
                  <a:cubicBezTo>
                    <a:pt x="84660" y="9795"/>
                    <a:pt x="84601" y="10228"/>
                    <a:pt x="84104" y="12463"/>
                  </a:cubicBezTo>
                  <a:cubicBezTo>
                    <a:pt x="83424" y="15716"/>
                    <a:pt x="83247" y="16367"/>
                    <a:pt x="82981" y="16485"/>
                  </a:cubicBezTo>
                  <a:cubicBezTo>
                    <a:pt x="81484" y="17201"/>
                    <a:pt x="80910" y="17471"/>
                    <a:pt x="80792" y="17471"/>
                  </a:cubicBezTo>
                  <a:cubicBezTo>
                    <a:pt x="80749" y="17471"/>
                    <a:pt x="80767" y="17435"/>
                    <a:pt x="80822" y="17372"/>
                  </a:cubicBezTo>
                  <a:cubicBezTo>
                    <a:pt x="80970" y="17224"/>
                    <a:pt x="81266" y="17047"/>
                    <a:pt x="81473" y="16958"/>
                  </a:cubicBezTo>
                  <a:cubicBezTo>
                    <a:pt x="81709" y="16869"/>
                    <a:pt x="81827" y="16751"/>
                    <a:pt x="81768" y="16692"/>
                  </a:cubicBezTo>
                  <a:cubicBezTo>
                    <a:pt x="81620" y="16603"/>
                    <a:pt x="82034" y="16248"/>
                    <a:pt x="82567" y="16041"/>
                  </a:cubicBezTo>
                  <a:cubicBezTo>
                    <a:pt x="82744" y="15982"/>
                    <a:pt x="82862" y="15864"/>
                    <a:pt x="82833" y="15775"/>
                  </a:cubicBezTo>
                  <a:cubicBezTo>
                    <a:pt x="82818" y="15723"/>
                    <a:pt x="82779" y="15696"/>
                    <a:pt x="82708" y="15696"/>
                  </a:cubicBezTo>
                  <a:cubicBezTo>
                    <a:pt x="82495" y="15696"/>
                    <a:pt x="81990" y="15945"/>
                    <a:pt x="80970" y="16544"/>
                  </a:cubicBezTo>
                  <a:cubicBezTo>
                    <a:pt x="80352" y="16937"/>
                    <a:pt x="79761" y="17197"/>
                    <a:pt x="79576" y="17197"/>
                  </a:cubicBezTo>
                  <a:cubicBezTo>
                    <a:pt x="79567" y="17197"/>
                    <a:pt x="79558" y="17196"/>
                    <a:pt x="79550" y="17195"/>
                  </a:cubicBezTo>
                  <a:cubicBezTo>
                    <a:pt x="79107" y="17106"/>
                    <a:pt x="79402" y="16899"/>
                    <a:pt x="81443" y="15775"/>
                  </a:cubicBezTo>
                  <a:cubicBezTo>
                    <a:pt x="82508" y="15213"/>
                    <a:pt x="83424" y="14622"/>
                    <a:pt x="83454" y="14533"/>
                  </a:cubicBezTo>
                  <a:cubicBezTo>
                    <a:pt x="83488" y="14456"/>
                    <a:pt x="83485" y="14413"/>
                    <a:pt x="83425" y="14413"/>
                  </a:cubicBezTo>
                  <a:cubicBezTo>
                    <a:pt x="83277" y="14413"/>
                    <a:pt x="82791" y="14665"/>
                    <a:pt x="81680" y="15273"/>
                  </a:cubicBezTo>
                  <a:cubicBezTo>
                    <a:pt x="80972" y="15669"/>
                    <a:pt x="80372" y="15984"/>
                    <a:pt x="80271" y="15984"/>
                  </a:cubicBezTo>
                  <a:cubicBezTo>
                    <a:pt x="80266" y="15984"/>
                    <a:pt x="80263" y="15983"/>
                    <a:pt x="80260" y="15982"/>
                  </a:cubicBezTo>
                  <a:cubicBezTo>
                    <a:pt x="80112" y="15923"/>
                    <a:pt x="80970" y="15006"/>
                    <a:pt x="81443" y="14711"/>
                  </a:cubicBezTo>
                  <a:cubicBezTo>
                    <a:pt x="82951" y="13764"/>
                    <a:pt x="83720" y="13232"/>
                    <a:pt x="83690" y="13114"/>
                  </a:cubicBezTo>
                  <a:cubicBezTo>
                    <a:pt x="83685" y="13104"/>
                    <a:pt x="83668" y="13099"/>
                    <a:pt x="83640" y="13099"/>
                  </a:cubicBezTo>
                  <a:cubicBezTo>
                    <a:pt x="83507" y="13099"/>
                    <a:pt x="83131" y="13213"/>
                    <a:pt x="82715" y="13409"/>
                  </a:cubicBezTo>
                  <a:cubicBezTo>
                    <a:pt x="82182" y="13616"/>
                    <a:pt x="81768" y="13764"/>
                    <a:pt x="81739" y="13764"/>
                  </a:cubicBezTo>
                  <a:cubicBezTo>
                    <a:pt x="81739" y="13705"/>
                    <a:pt x="82774" y="12877"/>
                    <a:pt x="83543" y="12345"/>
                  </a:cubicBezTo>
                  <a:cubicBezTo>
                    <a:pt x="83927" y="12079"/>
                    <a:pt x="84075" y="11901"/>
                    <a:pt x="83927" y="11842"/>
                  </a:cubicBezTo>
                  <a:cubicBezTo>
                    <a:pt x="83896" y="11827"/>
                    <a:pt x="83862" y="11819"/>
                    <a:pt x="83824" y="11819"/>
                  </a:cubicBezTo>
                  <a:cubicBezTo>
                    <a:pt x="83715" y="11819"/>
                    <a:pt x="83578" y="11880"/>
                    <a:pt x="83424" y="11990"/>
                  </a:cubicBezTo>
                  <a:cubicBezTo>
                    <a:pt x="83276" y="12138"/>
                    <a:pt x="82951" y="12374"/>
                    <a:pt x="82744" y="12522"/>
                  </a:cubicBezTo>
                  <a:cubicBezTo>
                    <a:pt x="82572" y="12637"/>
                    <a:pt x="82476" y="12696"/>
                    <a:pt x="82434" y="12696"/>
                  </a:cubicBezTo>
                  <a:cubicBezTo>
                    <a:pt x="82388" y="12696"/>
                    <a:pt x="82403" y="12630"/>
                    <a:pt x="82448" y="12493"/>
                  </a:cubicBezTo>
                  <a:cubicBezTo>
                    <a:pt x="82508" y="12315"/>
                    <a:pt x="82951" y="11901"/>
                    <a:pt x="83454" y="11517"/>
                  </a:cubicBezTo>
                  <a:cubicBezTo>
                    <a:pt x="83957" y="11132"/>
                    <a:pt x="84341" y="10778"/>
                    <a:pt x="84311" y="10689"/>
                  </a:cubicBezTo>
                  <a:cubicBezTo>
                    <a:pt x="84284" y="10634"/>
                    <a:pt x="84251" y="10605"/>
                    <a:pt x="84201" y="10605"/>
                  </a:cubicBezTo>
                  <a:cubicBezTo>
                    <a:pt x="84087" y="10605"/>
                    <a:pt x="83884" y="10754"/>
                    <a:pt x="83454" y="11103"/>
                  </a:cubicBezTo>
                  <a:cubicBezTo>
                    <a:pt x="83133" y="11373"/>
                    <a:pt x="82899" y="11508"/>
                    <a:pt x="82790" y="11508"/>
                  </a:cubicBezTo>
                  <a:cubicBezTo>
                    <a:pt x="82709" y="11508"/>
                    <a:pt x="82698" y="11432"/>
                    <a:pt x="82774" y="11280"/>
                  </a:cubicBezTo>
                  <a:cubicBezTo>
                    <a:pt x="82862" y="11073"/>
                    <a:pt x="84252" y="9890"/>
                    <a:pt x="84489" y="9802"/>
                  </a:cubicBezTo>
                  <a:cubicBezTo>
                    <a:pt x="84501" y="9798"/>
                    <a:pt x="84512" y="9795"/>
                    <a:pt x="84522" y="9795"/>
                  </a:cubicBezTo>
                  <a:close/>
                  <a:moveTo>
                    <a:pt x="83099" y="16810"/>
                  </a:moveTo>
                  <a:lnTo>
                    <a:pt x="82981" y="17283"/>
                  </a:lnTo>
                  <a:cubicBezTo>
                    <a:pt x="82892" y="17727"/>
                    <a:pt x="82774" y="17816"/>
                    <a:pt x="82094" y="18052"/>
                  </a:cubicBezTo>
                  <a:cubicBezTo>
                    <a:pt x="81680" y="18230"/>
                    <a:pt x="81118" y="18466"/>
                    <a:pt x="80851" y="18614"/>
                  </a:cubicBezTo>
                  <a:lnTo>
                    <a:pt x="80408" y="18910"/>
                  </a:lnTo>
                  <a:lnTo>
                    <a:pt x="80615" y="18407"/>
                  </a:lnTo>
                  <a:cubicBezTo>
                    <a:pt x="80822" y="17964"/>
                    <a:pt x="81029" y="17816"/>
                    <a:pt x="81975" y="17343"/>
                  </a:cubicBezTo>
                  <a:lnTo>
                    <a:pt x="83099" y="16810"/>
                  </a:lnTo>
                  <a:close/>
                  <a:moveTo>
                    <a:pt x="82653" y="18233"/>
                  </a:moveTo>
                  <a:cubicBezTo>
                    <a:pt x="82730" y="18233"/>
                    <a:pt x="82716" y="18300"/>
                    <a:pt x="82655" y="18437"/>
                  </a:cubicBezTo>
                  <a:cubicBezTo>
                    <a:pt x="82537" y="18644"/>
                    <a:pt x="82064" y="18939"/>
                    <a:pt x="81088" y="19383"/>
                  </a:cubicBezTo>
                  <a:cubicBezTo>
                    <a:pt x="80311" y="19733"/>
                    <a:pt x="79942" y="19878"/>
                    <a:pt x="79806" y="19878"/>
                  </a:cubicBezTo>
                  <a:cubicBezTo>
                    <a:pt x="79735" y="19878"/>
                    <a:pt x="79727" y="19839"/>
                    <a:pt x="79757" y="19768"/>
                  </a:cubicBezTo>
                  <a:cubicBezTo>
                    <a:pt x="79876" y="19501"/>
                    <a:pt x="80999" y="18851"/>
                    <a:pt x="82153" y="18407"/>
                  </a:cubicBezTo>
                  <a:cubicBezTo>
                    <a:pt x="82425" y="18292"/>
                    <a:pt x="82580" y="18233"/>
                    <a:pt x="82653" y="18233"/>
                  </a:cubicBezTo>
                  <a:close/>
                  <a:moveTo>
                    <a:pt x="82301" y="19265"/>
                  </a:moveTo>
                  <a:lnTo>
                    <a:pt x="82064" y="19708"/>
                  </a:lnTo>
                  <a:cubicBezTo>
                    <a:pt x="81887" y="20152"/>
                    <a:pt x="81709" y="20241"/>
                    <a:pt x="80083" y="20862"/>
                  </a:cubicBezTo>
                  <a:cubicBezTo>
                    <a:pt x="79097" y="21256"/>
                    <a:pt x="78650" y="21414"/>
                    <a:pt x="78505" y="21414"/>
                  </a:cubicBezTo>
                  <a:cubicBezTo>
                    <a:pt x="78433" y="21414"/>
                    <a:pt x="78436" y="21374"/>
                    <a:pt x="78486" y="21305"/>
                  </a:cubicBezTo>
                  <a:cubicBezTo>
                    <a:pt x="78781" y="20832"/>
                    <a:pt x="79521" y="20389"/>
                    <a:pt x="80940" y="19797"/>
                  </a:cubicBezTo>
                  <a:lnTo>
                    <a:pt x="82301" y="19265"/>
                  </a:lnTo>
                  <a:close/>
                  <a:moveTo>
                    <a:pt x="79323" y="24843"/>
                  </a:moveTo>
                  <a:cubicBezTo>
                    <a:pt x="79336" y="24843"/>
                    <a:pt x="79343" y="24846"/>
                    <a:pt x="79343" y="24854"/>
                  </a:cubicBezTo>
                  <a:cubicBezTo>
                    <a:pt x="79314" y="24884"/>
                    <a:pt x="78781" y="25298"/>
                    <a:pt x="78160" y="25712"/>
                  </a:cubicBezTo>
                  <a:cubicBezTo>
                    <a:pt x="77539" y="26155"/>
                    <a:pt x="76918" y="26569"/>
                    <a:pt x="76771" y="26687"/>
                  </a:cubicBezTo>
                  <a:cubicBezTo>
                    <a:pt x="76745" y="26703"/>
                    <a:pt x="76725" y="26710"/>
                    <a:pt x="76712" y="26710"/>
                  </a:cubicBezTo>
                  <a:cubicBezTo>
                    <a:pt x="76650" y="26710"/>
                    <a:pt x="76728" y="26547"/>
                    <a:pt x="76948" y="26303"/>
                  </a:cubicBezTo>
                  <a:cubicBezTo>
                    <a:pt x="77244" y="25919"/>
                    <a:pt x="77717" y="25564"/>
                    <a:pt x="78397" y="25238"/>
                  </a:cubicBezTo>
                  <a:cubicBezTo>
                    <a:pt x="78860" y="25007"/>
                    <a:pt x="79233" y="24843"/>
                    <a:pt x="79323" y="24843"/>
                  </a:cubicBezTo>
                  <a:close/>
                  <a:moveTo>
                    <a:pt x="75691" y="29875"/>
                  </a:moveTo>
                  <a:cubicBezTo>
                    <a:pt x="75916" y="29875"/>
                    <a:pt x="75578" y="30159"/>
                    <a:pt x="74819" y="30561"/>
                  </a:cubicBezTo>
                  <a:cubicBezTo>
                    <a:pt x="74498" y="30745"/>
                    <a:pt x="74213" y="30857"/>
                    <a:pt x="74059" y="30857"/>
                  </a:cubicBezTo>
                  <a:cubicBezTo>
                    <a:pt x="74015" y="30857"/>
                    <a:pt x="73981" y="30848"/>
                    <a:pt x="73961" y="30828"/>
                  </a:cubicBezTo>
                  <a:cubicBezTo>
                    <a:pt x="73784" y="30709"/>
                    <a:pt x="74434" y="30295"/>
                    <a:pt x="75292" y="29970"/>
                  </a:cubicBezTo>
                  <a:cubicBezTo>
                    <a:pt x="75487" y="29905"/>
                    <a:pt x="75619" y="29875"/>
                    <a:pt x="75691" y="29875"/>
                  </a:cubicBezTo>
                  <a:close/>
                  <a:moveTo>
                    <a:pt x="73996" y="33014"/>
                  </a:moveTo>
                  <a:cubicBezTo>
                    <a:pt x="74063" y="33014"/>
                    <a:pt x="73884" y="33142"/>
                    <a:pt x="73399" y="33460"/>
                  </a:cubicBezTo>
                  <a:cubicBezTo>
                    <a:pt x="72956" y="33755"/>
                    <a:pt x="72542" y="33992"/>
                    <a:pt x="72453" y="34021"/>
                  </a:cubicBezTo>
                  <a:cubicBezTo>
                    <a:pt x="72416" y="34033"/>
                    <a:pt x="72389" y="34038"/>
                    <a:pt x="72370" y="34038"/>
                  </a:cubicBezTo>
                  <a:cubicBezTo>
                    <a:pt x="72157" y="34038"/>
                    <a:pt x="73173" y="33298"/>
                    <a:pt x="73636" y="33134"/>
                  </a:cubicBezTo>
                  <a:cubicBezTo>
                    <a:pt x="73832" y="33058"/>
                    <a:pt x="73956" y="33014"/>
                    <a:pt x="73996" y="33014"/>
                  </a:cubicBezTo>
                  <a:close/>
                  <a:moveTo>
                    <a:pt x="51848" y="35116"/>
                  </a:moveTo>
                  <a:cubicBezTo>
                    <a:pt x="52078" y="35116"/>
                    <a:pt x="52418" y="35145"/>
                    <a:pt x="52846" y="35204"/>
                  </a:cubicBezTo>
                  <a:cubicBezTo>
                    <a:pt x="53615" y="35293"/>
                    <a:pt x="54236" y="35411"/>
                    <a:pt x="54207" y="35470"/>
                  </a:cubicBezTo>
                  <a:cubicBezTo>
                    <a:pt x="54195" y="35483"/>
                    <a:pt x="54091" y="35490"/>
                    <a:pt x="53921" y="35490"/>
                  </a:cubicBezTo>
                  <a:cubicBezTo>
                    <a:pt x="53681" y="35490"/>
                    <a:pt x="53309" y="35476"/>
                    <a:pt x="52876" y="35441"/>
                  </a:cubicBezTo>
                  <a:cubicBezTo>
                    <a:pt x="52166" y="35411"/>
                    <a:pt x="51545" y="35293"/>
                    <a:pt x="51516" y="35204"/>
                  </a:cubicBezTo>
                  <a:cubicBezTo>
                    <a:pt x="51501" y="35145"/>
                    <a:pt x="51619" y="35116"/>
                    <a:pt x="51848" y="35116"/>
                  </a:cubicBezTo>
                  <a:close/>
                  <a:moveTo>
                    <a:pt x="51885" y="35724"/>
                  </a:moveTo>
                  <a:cubicBezTo>
                    <a:pt x="52061" y="35724"/>
                    <a:pt x="52245" y="35728"/>
                    <a:pt x="52432" y="35737"/>
                  </a:cubicBezTo>
                  <a:cubicBezTo>
                    <a:pt x="53763" y="35855"/>
                    <a:pt x="53822" y="35855"/>
                    <a:pt x="53467" y="36121"/>
                  </a:cubicBezTo>
                  <a:cubicBezTo>
                    <a:pt x="53270" y="36279"/>
                    <a:pt x="53060" y="36344"/>
                    <a:pt x="52591" y="36344"/>
                  </a:cubicBezTo>
                  <a:cubicBezTo>
                    <a:pt x="52357" y="36344"/>
                    <a:pt x="52058" y="36328"/>
                    <a:pt x="51664" y="36298"/>
                  </a:cubicBezTo>
                  <a:cubicBezTo>
                    <a:pt x="50895" y="36239"/>
                    <a:pt x="50214" y="36151"/>
                    <a:pt x="50185" y="36091"/>
                  </a:cubicBezTo>
                  <a:cubicBezTo>
                    <a:pt x="50084" y="35865"/>
                    <a:pt x="50864" y="35724"/>
                    <a:pt x="51885" y="35724"/>
                  </a:cubicBezTo>
                  <a:close/>
                  <a:moveTo>
                    <a:pt x="49907" y="36487"/>
                  </a:moveTo>
                  <a:cubicBezTo>
                    <a:pt x="50132" y="36487"/>
                    <a:pt x="50407" y="36503"/>
                    <a:pt x="50747" y="36535"/>
                  </a:cubicBezTo>
                  <a:cubicBezTo>
                    <a:pt x="52018" y="36683"/>
                    <a:pt x="52344" y="36860"/>
                    <a:pt x="51664" y="37067"/>
                  </a:cubicBezTo>
                  <a:cubicBezTo>
                    <a:pt x="51584" y="37094"/>
                    <a:pt x="51396" y="37109"/>
                    <a:pt x="51147" y="37109"/>
                  </a:cubicBezTo>
                  <a:cubicBezTo>
                    <a:pt x="50842" y="37109"/>
                    <a:pt x="50444" y="37087"/>
                    <a:pt x="50037" y="37038"/>
                  </a:cubicBezTo>
                  <a:cubicBezTo>
                    <a:pt x="48854" y="36890"/>
                    <a:pt x="48765" y="36860"/>
                    <a:pt x="49091" y="36653"/>
                  </a:cubicBezTo>
                  <a:cubicBezTo>
                    <a:pt x="49261" y="36540"/>
                    <a:pt x="49505" y="36487"/>
                    <a:pt x="49907" y="36487"/>
                  </a:cubicBezTo>
                  <a:close/>
                  <a:moveTo>
                    <a:pt x="48708" y="37273"/>
                  </a:moveTo>
                  <a:cubicBezTo>
                    <a:pt x="48932" y="37273"/>
                    <a:pt x="49166" y="37283"/>
                    <a:pt x="49386" y="37304"/>
                  </a:cubicBezTo>
                  <a:cubicBezTo>
                    <a:pt x="50451" y="37422"/>
                    <a:pt x="50510" y="37452"/>
                    <a:pt x="50126" y="37629"/>
                  </a:cubicBezTo>
                  <a:cubicBezTo>
                    <a:pt x="49959" y="37713"/>
                    <a:pt x="49708" y="37749"/>
                    <a:pt x="49383" y="37749"/>
                  </a:cubicBezTo>
                  <a:cubicBezTo>
                    <a:pt x="49131" y="37749"/>
                    <a:pt x="48835" y="37727"/>
                    <a:pt x="48499" y="37688"/>
                  </a:cubicBezTo>
                  <a:cubicBezTo>
                    <a:pt x="47376" y="37570"/>
                    <a:pt x="47316" y="37541"/>
                    <a:pt x="47760" y="37363"/>
                  </a:cubicBezTo>
                  <a:cubicBezTo>
                    <a:pt x="47932" y="37306"/>
                    <a:pt x="48301" y="37273"/>
                    <a:pt x="48708" y="37273"/>
                  </a:cubicBezTo>
                  <a:close/>
                  <a:moveTo>
                    <a:pt x="47164" y="37957"/>
                  </a:moveTo>
                  <a:cubicBezTo>
                    <a:pt x="47339" y="37957"/>
                    <a:pt x="47539" y="37965"/>
                    <a:pt x="47760" y="37984"/>
                  </a:cubicBezTo>
                  <a:cubicBezTo>
                    <a:pt x="48647" y="38073"/>
                    <a:pt x="48736" y="38102"/>
                    <a:pt x="48440" y="38250"/>
                  </a:cubicBezTo>
                  <a:cubicBezTo>
                    <a:pt x="48302" y="38329"/>
                    <a:pt x="47993" y="38369"/>
                    <a:pt x="47654" y="38369"/>
                  </a:cubicBezTo>
                  <a:cubicBezTo>
                    <a:pt x="47484" y="38369"/>
                    <a:pt x="47307" y="38359"/>
                    <a:pt x="47139" y="38339"/>
                  </a:cubicBezTo>
                  <a:cubicBezTo>
                    <a:pt x="46020" y="38190"/>
                    <a:pt x="46239" y="37957"/>
                    <a:pt x="47164" y="37957"/>
                  </a:cubicBezTo>
                  <a:close/>
                  <a:moveTo>
                    <a:pt x="41217" y="37999"/>
                  </a:moveTo>
                  <a:cubicBezTo>
                    <a:pt x="41579" y="37999"/>
                    <a:pt x="42097" y="38043"/>
                    <a:pt x="42821" y="38132"/>
                  </a:cubicBezTo>
                  <a:cubicBezTo>
                    <a:pt x="44803" y="38369"/>
                    <a:pt x="44803" y="38369"/>
                    <a:pt x="44241" y="38635"/>
                  </a:cubicBezTo>
                  <a:cubicBezTo>
                    <a:pt x="44004" y="38738"/>
                    <a:pt x="43790" y="38790"/>
                    <a:pt x="43461" y="38790"/>
                  </a:cubicBezTo>
                  <a:cubicBezTo>
                    <a:pt x="43132" y="38790"/>
                    <a:pt x="42688" y="38738"/>
                    <a:pt x="41993" y="38635"/>
                  </a:cubicBezTo>
                  <a:cubicBezTo>
                    <a:pt x="40544" y="38398"/>
                    <a:pt x="40308" y="38309"/>
                    <a:pt x="40544" y="38132"/>
                  </a:cubicBezTo>
                  <a:cubicBezTo>
                    <a:pt x="40648" y="38043"/>
                    <a:pt x="40855" y="37999"/>
                    <a:pt x="41217" y="37999"/>
                  </a:cubicBezTo>
                  <a:close/>
                  <a:moveTo>
                    <a:pt x="46352" y="38528"/>
                  </a:moveTo>
                  <a:cubicBezTo>
                    <a:pt x="46665" y="38528"/>
                    <a:pt x="46907" y="38560"/>
                    <a:pt x="46932" y="38635"/>
                  </a:cubicBezTo>
                  <a:cubicBezTo>
                    <a:pt x="46932" y="38664"/>
                    <a:pt x="46459" y="38842"/>
                    <a:pt x="45867" y="39078"/>
                  </a:cubicBezTo>
                  <a:cubicBezTo>
                    <a:pt x="45306" y="39283"/>
                    <a:pt x="45018" y="39379"/>
                    <a:pt x="44847" y="39379"/>
                  </a:cubicBezTo>
                  <a:cubicBezTo>
                    <a:pt x="44721" y="39379"/>
                    <a:pt x="44658" y="39327"/>
                    <a:pt x="44596" y="39226"/>
                  </a:cubicBezTo>
                  <a:cubicBezTo>
                    <a:pt x="44418" y="38990"/>
                    <a:pt x="44477" y="38930"/>
                    <a:pt x="45039" y="38694"/>
                  </a:cubicBezTo>
                  <a:cubicBezTo>
                    <a:pt x="45349" y="38591"/>
                    <a:pt x="45918" y="38528"/>
                    <a:pt x="46352" y="38528"/>
                  </a:cubicBezTo>
                  <a:close/>
                  <a:moveTo>
                    <a:pt x="40064" y="38712"/>
                  </a:moveTo>
                  <a:cubicBezTo>
                    <a:pt x="40392" y="38712"/>
                    <a:pt x="40843" y="38764"/>
                    <a:pt x="41550" y="38871"/>
                  </a:cubicBezTo>
                  <a:lnTo>
                    <a:pt x="43176" y="39137"/>
                  </a:lnTo>
                  <a:lnTo>
                    <a:pt x="42644" y="39404"/>
                  </a:lnTo>
                  <a:cubicBezTo>
                    <a:pt x="42444" y="39504"/>
                    <a:pt x="42244" y="39555"/>
                    <a:pt x="41937" y="39555"/>
                  </a:cubicBezTo>
                  <a:cubicBezTo>
                    <a:pt x="41609" y="39555"/>
                    <a:pt x="41158" y="39496"/>
                    <a:pt x="40456" y="39374"/>
                  </a:cubicBezTo>
                  <a:lnTo>
                    <a:pt x="38829" y="39108"/>
                  </a:lnTo>
                  <a:lnTo>
                    <a:pt x="39361" y="38842"/>
                  </a:lnTo>
                  <a:cubicBezTo>
                    <a:pt x="39560" y="38756"/>
                    <a:pt x="39759" y="38712"/>
                    <a:pt x="40064" y="38712"/>
                  </a:cubicBezTo>
                  <a:close/>
                  <a:moveTo>
                    <a:pt x="44221" y="39376"/>
                  </a:moveTo>
                  <a:cubicBezTo>
                    <a:pt x="44436" y="39376"/>
                    <a:pt x="44576" y="39414"/>
                    <a:pt x="44537" y="39492"/>
                  </a:cubicBezTo>
                  <a:cubicBezTo>
                    <a:pt x="44537" y="39522"/>
                    <a:pt x="44093" y="39670"/>
                    <a:pt x="43561" y="39818"/>
                  </a:cubicBezTo>
                  <a:cubicBezTo>
                    <a:pt x="43216" y="39906"/>
                    <a:pt x="42963" y="39946"/>
                    <a:pt x="42814" y="39946"/>
                  </a:cubicBezTo>
                  <a:cubicBezTo>
                    <a:pt x="42516" y="39946"/>
                    <a:pt x="42634" y="39788"/>
                    <a:pt x="43265" y="39551"/>
                  </a:cubicBezTo>
                  <a:cubicBezTo>
                    <a:pt x="43562" y="39436"/>
                    <a:pt x="43950" y="39376"/>
                    <a:pt x="44221" y="39376"/>
                  </a:cubicBezTo>
                  <a:close/>
                  <a:moveTo>
                    <a:pt x="47603" y="39991"/>
                  </a:moveTo>
                  <a:cubicBezTo>
                    <a:pt x="47641" y="39991"/>
                    <a:pt x="47637" y="40013"/>
                    <a:pt x="47583" y="40054"/>
                  </a:cubicBezTo>
                  <a:cubicBezTo>
                    <a:pt x="47464" y="40143"/>
                    <a:pt x="47228" y="40232"/>
                    <a:pt x="47080" y="40232"/>
                  </a:cubicBezTo>
                  <a:cubicBezTo>
                    <a:pt x="47060" y="40236"/>
                    <a:pt x="47044" y="40237"/>
                    <a:pt x="47033" y="40237"/>
                  </a:cubicBezTo>
                  <a:cubicBezTo>
                    <a:pt x="46959" y="40237"/>
                    <a:pt x="47060" y="40161"/>
                    <a:pt x="47316" y="40084"/>
                  </a:cubicBezTo>
                  <a:cubicBezTo>
                    <a:pt x="47459" y="40020"/>
                    <a:pt x="47559" y="39991"/>
                    <a:pt x="47603" y="39991"/>
                  </a:cubicBezTo>
                  <a:close/>
                  <a:moveTo>
                    <a:pt x="70400" y="38872"/>
                  </a:moveTo>
                  <a:cubicBezTo>
                    <a:pt x="70595" y="38872"/>
                    <a:pt x="70176" y="39165"/>
                    <a:pt x="69200" y="39729"/>
                  </a:cubicBezTo>
                  <a:cubicBezTo>
                    <a:pt x="68549" y="40069"/>
                    <a:pt x="68006" y="40381"/>
                    <a:pt x="67909" y="40381"/>
                  </a:cubicBezTo>
                  <a:cubicBezTo>
                    <a:pt x="67905" y="40381"/>
                    <a:pt x="67901" y="40381"/>
                    <a:pt x="67899" y="40379"/>
                  </a:cubicBezTo>
                  <a:cubicBezTo>
                    <a:pt x="67780" y="40320"/>
                    <a:pt x="69407" y="39197"/>
                    <a:pt x="69939" y="38990"/>
                  </a:cubicBezTo>
                  <a:cubicBezTo>
                    <a:pt x="70176" y="38911"/>
                    <a:pt x="70329" y="38872"/>
                    <a:pt x="70400" y="38872"/>
                  </a:cubicBezTo>
                  <a:close/>
                  <a:moveTo>
                    <a:pt x="38541" y="39481"/>
                  </a:moveTo>
                  <a:cubicBezTo>
                    <a:pt x="39008" y="39481"/>
                    <a:pt x="39794" y="39574"/>
                    <a:pt x="40810" y="39758"/>
                  </a:cubicBezTo>
                  <a:lnTo>
                    <a:pt x="41638" y="39906"/>
                  </a:lnTo>
                  <a:lnTo>
                    <a:pt x="40722" y="40379"/>
                  </a:lnTo>
                  <a:cubicBezTo>
                    <a:pt x="40219" y="40646"/>
                    <a:pt x="39480" y="40912"/>
                    <a:pt x="39125" y="41000"/>
                  </a:cubicBezTo>
                  <a:cubicBezTo>
                    <a:pt x="38877" y="41058"/>
                    <a:pt x="38604" y="41090"/>
                    <a:pt x="38394" y="41090"/>
                  </a:cubicBezTo>
                  <a:cubicBezTo>
                    <a:pt x="38278" y="41090"/>
                    <a:pt x="38182" y="41081"/>
                    <a:pt x="38119" y="41060"/>
                  </a:cubicBezTo>
                  <a:cubicBezTo>
                    <a:pt x="37972" y="41000"/>
                    <a:pt x="37439" y="40882"/>
                    <a:pt x="36936" y="40793"/>
                  </a:cubicBezTo>
                  <a:lnTo>
                    <a:pt x="36049" y="40646"/>
                  </a:lnTo>
                  <a:lnTo>
                    <a:pt x="36700" y="40350"/>
                  </a:lnTo>
                  <a:cubicBezTo>
                    <a:pt x="37055" y="40192"/>
                    <a:pt x="37344" y="40113"/>
                    <a:pt x="37795" y="40113"/>
                  </a:cubicBezTo>
                  <a:cubicBezTo>
                    <a:pt x="38021" y="40113"/>
                    <a:pt x="38287" y="40133"/>
                    <a:pt x="38622" y="40172"/>
                  </a:cubicBezTo>
                  <a:cubicBezTo>
                    <a:pt x="38949" y="40207"/>
                    <a:pt x="39206" y="40224"/>
                    <a:pt x="39395" y="40224"/>
                  </a:cubicBezTo>
                  <a:cubicBezTo>
                    <a:pt x="39684" y="40224"/>
                    <a:pt x="39811" y="40185"/>
                    <a:pt x="39775" y="40113"/>
                  </a:cubicBezTo>
                  <a:cubicBezTo>
                    <a:pt x="39746" y="39995"/>
                    <a:pt x="39332" y="39877"/>
                    <a:pt x="38829" y="39847"/>
                  </a:cubicBezTo>
                  <a:cubicBezTo>
                    <a:pt x="38326" y="39788"/>
                    <a:pt x="38001" y="39699"/>
                    <a:pt x="38060" y="39581"/>
                  </a:cubicBezTo>
                  <a:cubicBezTo>
                    <a:pt x="38094" y="39514"/>
                    <a:pt x="38260" y="39481"/>
                    <a:pt x="38541" y="39481"/>
                  </a:cubicBezTo>
                  <a:close/>
                  <a:moveTo>
                    <a:pt x="48056" y="40468"/>
                  </a:moveTo>
                  <a:lnTo>
                    <a:pt x="47287" y="40882"/>
                  </a:lnTo>
                  <a:cubicBezTo>
                    <a:pt x="46873" y="41119"/>
                    <a:pt x="46370" y="41296"/>
                    <a:pt x="46193" y="41296"/>
                  </a:cubicBezTo>
                  <a:cubicBezTo>
                    <a:pt x="45956" y="41296"/>
                    <a:pt x="46193" y="41148"/>
                    <a:pt x="46932" y="40882"/>
                  </a:cubicBezTo>
                  <a:lnTo>
                    <a:pt x="48056" y="40468"/>
                  </a:lnTo>
                  <a:close/>
                  <a:moveTo>
                    <a:pt x="45139" y="41222"/>
                  </a:moveTo>
                  <a:cubicBezTo>
                    <a:pt x="45180" y="41222"/>
                    <a:pt x="45202" y="41237"/>
                    <a:pt x="45187" y="41267"/>
                  </a:cubicBezTo>
                  <a:cubicBezTo>
                    <a:pt x="45158" y="41326"/>
                    <a:pt x="45039" y="41385"/>
                    <a:pt x="44921" y="41385"/>
                  </a:cubicBezTo>
                  <a:cubicBezTo>
                    <a:pt x="44773" y="41385"/>
                    <a:pt x="44803" y="41355"/>
                    <a:pt x="44980" y="41267"/>
                  </a:cubicBezTo>
                  <a:cubicBezTo>
                    <a:pt x="45039" y="41237"/>
                    <a:pt x="45098" y="41222"/>
                    <a:pt x="45139" y="41222"/>
                  </a:cubicBezTo>
                  <a:close/>
                  <a:moveTo>
                    <a:pt x="44202" y="41047"/>
                  </a:moveTo>
                  <a:cubicBezTo>
                    <a:pt x="44276" y="41047"/>
                    <a:pt x="44315" y="41060"/>
                    <a:pt x="44300" y="41089"/>
                  </a:cubicBezTo>
                  <a:cubicBezTo>
                    <a:pt x="44270" y="41119"/>
                    <a:pt x="43886" y="41237"/>
                    <a:pt x="43413" y="41326"/>
                  </a:cubicBezTo>
                  <a:cubicBezTo>
                    <a:pt x="43102" y="41396"/>
                    <a:pt x="42920" y="41433"/>
                    <a:pt x="42856" y="41433"/>
                  </a:cubicBezTo>
                  <a:cubicBezTo>
                    <a:pt x="42785" y="41433"/>
                    <a:pt x="42857" y="41389"/>
                    <a:pt x="43058" y="41296"/>
                  </a:cubicBezTo>
                  <a:cubicBezTo>
                    <a:pt x="43435" y="41163"/>
                    <a:pt x="43978" y="41047"/>
                    <a:pt x="44202" y="41047"/>
                  </a:cubicBezTo>
                  <a:close/>
                  <a:moveTo>
                    <a:pt x="73232" y="41210"/>
                  </a:moveTo>
                  <a:cubicBezTo>
                    <a:pt x="73506" y="41210"/>
                    <a:pt x="73704" y="41236"/>
                    <a:pt x="73725" y="41296"/>
                  </a:cubicBezTo>
                  <a:cubicBezTo>
                    <a:pt x="73754" y="41385"/>
                    <a:pt x="73577" y="41503"/>
                    <a:pt x="73311" y="41622"/>
                  </a:cubicBezTo>
                  <a:cubicBezTo>
                    <a:pt x="73111" y="41688"/>
                    <a:pt x="72728" y="41721"/>
                    <a:pt x="72337" y="41721"/>
                  </a:cubicBezTo>
                  <a:cubicBezTo>
                    <a:pt x="72207" y="41721"/>
                    <a:pt x="72076" y="41718"/>
                    <a:pt x="71950" y="41710"/>
                  </a:cubicBezTo>
                  <a:cubicBezTo>
                    <a:pt x="71122" y="41622"/>
                    <a:pt x="71093" y="41622"/>
                    <a:pt x="71536" y="41444"/>
                  </a:cubicBezTo>
                  <a:cubicBezTo>
                    <a:pt x="71887" y="41308"/>
                    <a:pt x="72701" y="41210"/>
                    <a:pt x="73232" y="41210"/>
                  </a:cubicBezTo>
                  <a:close/>
                  <a:moveTo>
                    <a:pt x="35646" y="41027"/>
                  </a:moveTo>
                  <a:cubicBezTo>
                    <a:pt x="35887" y="41027"/>
                    <a:pt x="36188" y="41062"/>
                    <a:pt x="36641" y="41119"/>
                  </a:cubicBezTo>
                  <a:cubicBezTo>
                    <a:pt x="37321" y="41178"/>
                    <a:pt x="37853" y="41296"/>
                    <a:pt x="37853" y="41326"/>
                  </a:cubicBezTo>
                  <a:cubicBezTo>
                    <a:pt x="37824" y="41355"/>
                    <a:pt x="37114" y="41562"/>
                    <a:pt x="36256" y="41769"/>
                  </a:cubicBezTo>
                  <a:cubicBezTo>
                    <a:pt x="35544" y="41958"/>
                    <a:pt x="35040" y="42057"/>
                    <a:pt x="34796" y="42057"/>
                  </a:cubicBezTo>
                  <a:cubicBezTo>
                    <a:pt x="34695" y="42057"/>
                    <a:pt x="34638" y="42040"/>
                    <a:pt x="34630" y="42006"/>
                  </a:cubicBezTo>
                  <a:cubicBezTo>
                    <a:pt x="34571" y="41917"/>
                    <a:pt x="34364" y="41829"/>
                    <a:pt x="34157" y="41799"/>
                  </a:cubicBezTo>
                  <a:cubicBezTo>
                    <a:pt x="33831" y="41769"/>
                    <a:pt x="33891" y="41710"/>
                    <a:pt x="34571" y="41355"/>
                  </a:cubicBezTo>
                  <a:cubicBezTo>
                    <a:pt x="35027" y="41118"/>
                    <a:pt x="35258" y="41027"/>
                    <a:pt x="35646" y="41027"/>
                  </a:cubicBezTo>
                  <a:close/>
                  <a:moveTo>
                    <a:pt x="44999" y="41825"/>
                  </a:moveTo>
                  <a:cubicBezTo>
                    <a:pt x="45021" y="41825"/>
                    <a:pt x="44997" y="41844"/>
                    <a:pt x="44921" y="41888"/>
                  </a:cubicBezTo>
                  <a:cubicBezTo>
                    <a:pt x="44714" y="42006"/>
                    <a:pt x="44359" y="42154"/>
                    <a:pt x="44123" y="42183"/>
                  </a:cubicBezTo>
                  <a:cubicBezTo>
                    <a:pt x="44073" y="42196"/>
                    <a:pt x="44042" y="42202"/>
                    <a:pt x="44027" y="42202"/>
                  </a:cubicBezTo>
                  <a:cubicBezTo>
                    <a:pt x="43972" y="42202"/>
                    <a:pt x="44156" y="42117"/>
                    <a:pt x="44507" y="41976"/>
                  </a:cubicBezTo>
                  <a:cubicBezTo>
                    <a:pt x="44788" y="41883"/>
                    <a:pt x="44962" y="41825"/>
                    <a:pt x="44999" y="41825"/>
                  </a:cubicBezTo>
                  <a:close/>
                  <a:moveTo>
                    <a:pt x="71520" y="42040"/>
                  </a:moveTo>
                  <a:cubicBezTo>
                    <a:pt x="72067" y="42040"/>
                    <a:pt x="72564" y="42113"/>
                    <a:pt x="72423" y="42213"/>
                  </a:cubicBezTo>
                  <a:cubicBezTo>
                    <a:pt x="72364" y="42302"/>
                    <a:pt x="71921" y="42361"/>
                    <a:pt x="71477" y="42361"/>
                  </a:cubicBezTo>
                  <a:cubicBezTo>
                    <a:pt x="70501" y="42361"/>
                    <a:pt x="70087" y="42213"/>
                    <a:pt x="70767" y="42095"/>
                  </a:cubicBezTo>
                  <a:cubicBezTo>
                    <a:pt x="70987" y="42056"/>
                    <a:pt x="71259" y="42040"/>
                    <a:pt x="71520" y="42040"/>
                  </a:cubicBezTo>
                  <a:close/>
                  <a:moveTo>
                    <a:pt x="81680" y="20507"/>
                  </a:moveTo>
                  <a:lnTo>
                    <a:pt x="81384" y="21187"/>
                  </a:lnTo>
                  <a:cubicBezTo>
                    <a:pt x="81236" y="21571"/>
                    <a:pt x="81088" y="22045"/>
                    <a:pt x="81059" y="22281"/>
                  </a:cubicBezTo>
                  <a:cubicBezTo>
                    <a:pt x="81029" y="22606"/>
                    <a:pt x="81118" y="22754"/>
                    <a:pt x="81591" y="23139"/>
                  </a:cubicBezTo>
                  <a:lnTo>
                    <a:pt x="82153" y="23612"/>
                  </a:lnTo>
                  <a:lnTo>
                    <a:pt x="81532" y="24854"/>
                  </a:lnTo>
                  <a:cubicBezTo>
                    <a:pt x="81177" y="25534"/>
                    <a:pt x="80378" y="26806"/>
                    <a:pt x="79728" y="27663"/>
                  </a:cubicBezTo>
                  <a:cubicBezTo>
                    <a:pt x="77924" y="30059"/>
                    <a:pt x="77983" y="29940"/>
                    <a:pt x="78308" y="30473"/>
                  </a:cubicBezTo>
                  <a:cubicBezTo>
                    <a:pt x="78545" y="30916"/>
                    <a:pt x="78545" y="31005"/>
                    <a:pt x="78072" y="31715"/>
                  </a:cubicBezTo>
                  <a:cubicBezTo>
                    <a:pt x="77806" y="32129"/>
                    <a:pt x="76741" y="33371"/>
                    <a:pt x="75706" y="34495"/>
                  </a:cubicBezTo>
                  <a:cubicBezTo>
                    <a:pt x="74671" y="35618"/>
                    <a:pt x="73843" y="36683"/>
                    <a:pt x="73843" y="36831"/>
                  </a:cubicBezTo>
                  <a:cubicBezTo>
                    <a:pt x="73843" y="36979"/>
                    <a:pt x="73932" y="37304"/>
                    <a:pt x="74020" y="37600"/>
                  </a:cubicBezTo>
                  <a:cubicBezTo>
                    <a:pt x="74198" y="38014"/>
                    <a:pt x="74139" y="38162"/>
                    <a:pt x="73754" y="38576"/>
                  </a:cubicBezTo>
                  <a:cubicBezTo>
                    <a:pt x="72778" y="39640"/>
                    <a:pt x="71181" y="40764"/>
                    <a:pt x="70442" y="40941"/>
                  </a:cubicBezTo>
                  <a:cubicBezTo>
                    <a:pt x="70028" y="41030"/>
                    <a:pt x="69170" y="41385"/>
                    <a:pt x="68461" y="41710"/>
                  </a:cubicBezTo>
                  <a:cubicBezTo>
                    <a:pt x="67825" y="42002"/>
                    <a:pt x="67283" y="42222"/>
                    <a:pt x="67135" y="42222"/>
                  </a:cubicBezTo>
                  <a:cubicBezTo>
                    <a:pt x="67118" y="42222"/>
                    <a:pt x="67106" y="42219"/>
                    <a:pt x="67100" y="42213"/>
                  </a:cubicBezTo>
                  <a:cubicBezTo>
                    <a:pt x="67079" y="42192"/>
                    <a:pt x="67032" y="42182"/>
                    <a:pt x="66969" y="42182"/>
                  </a:cubicBezTo>
                  <a:cubicBezTo>
                    <a:pt x="66853" y="42182"/>
                    <a:pt x="66681" y="42215"/>
                    <a:pt x="66509" y="42272"/>
                  </a:cubicBezTo>
                  <a:cubicBezTo>
                    <a:pt x="66491" y="42278"/>
                    <a:pt x="66479" y="42281"/>
                    <a:pt x="66473" y="42281"/>
                  </a:cubicBezTo>
                  <a:cubicBezTo>
                    <a:pt x="66383" y="42281"/>
                    <a:pt x="67382" y="41716"/>
                    <a:pt x="68845" y="40971"/>
                  </a:cubicBezTo>
                  <a:cubicBezTo>
                    <a:pt x="70383" y="40172"/>
                    <a:pt x="71654" y="39463"/>
                    <a:pt x="71684" y="39433"/>
                  </a:cubicBezTo>
                  <a:cubicBezTo>
                    <a:pt x="71718" y="39366"/>
                    <a:pt x="71707" y="39329"/>
                    <a:pt x="71638" y="39329"/>
                  </a:cubicBezTo>
                  <a:cubicBezTo>
                    <a:pt x="71403" y="39329"/>
                    <a:pt x="70492" y="39755"/>
                    <a:pt x="68342" y="40853"/>
                  </a:cubicBezTo>
                  <a:cubicBezTo>
                    <a:pt x="66627" y="41740"/>
                    <a:pt x="65208" y="42420"/>
                    <a:pt x="65149" y="42420"/>
                  </a:cubicBezTo>
                  <a:cubicBezTo>
                    <a:pt x="65030" y="42361"/>
                    <a:pt x="66391" y="41562"/>
                    <a:pt x="67928" y="40764"/>
                  </a:cubicBezTo>
                  <a:cubicBezTo>
                    <a:pt x="69791" y="39788"/>
                    <a:pt x="72808" y="37925"/>
                    <a:pt x="72749" y="37777"/>
                  </a:cubicBezTo>
                  <a:cubicBezTo>
                    <a:pt x="72730" y="37730"/>
                    <a:pt x="72696" y="37704"/>
                    <a:pt x="72637" y="37704"/>
                  </a:cubicBezTo>
                  <a:cubicBezTo>
                    <a:pt x="72514" y="37704"/>
                    <a:pt x="72283" y="37821"/>
                    <a:pt x="71861" y="38102"/>
                  </a:cubicBezTo>
                  <a:cubicBezTo>
                    <a:pt x="71623" y="38262"/>
                    <a:pt x="71337" y="38373"/>
                    <a:pt x="71216" y="38373"/>
                  </a:cubicBezTo>
                  <a:cubicBezTo>
                    <a:pt x="71202" y="38373"/>
                    <a:pt x="71190" y="38372"/>
                    <a:pt x="71181" y="38369"/>
                  </a:cubicBezTo>
                  <a:cubicBezTo>
                    <a:pt x="71150" y="38348"/>
                    <a:pt x="71092" y="38338"/>
                    <a:pt x="71018" y="38338"/>
                  </a:cubicBezTo>
                  <a:cubicBezTo>
                    <a:pt x="70883" y="38338"/>
                    <a:pt x="70692" y="38370"/>
                    <a:pt x="70501" y="38428"/>
                  </a:cubicBezTo>
                  <a:cubicBezTo>
                    <a:pt x="70414" y="38451"/>
                    <a:pt x="70348" y="38465"/>
                    <a:pt x="70308" y="38465"/>
                  </a:cubicBezTo>
                  <a:cubicBezTo>
                    <a:pt x="70144" y="38465"/>
                    <a:pt x="70403" y="38230"/>
                    <a:pt x="71329" y="37422"/>
                  </a:cubicBezTo>
                  <a:cubicBezTo>
                    <a:pt x="72361" y="36543"/>
                    <a:pt x="72899" y="35948"/>
                    <a:pt x="72752" y="35948"/>
                  </a:cubicBezTo>
                  <a:cubicBezTo>
                    <a:pt x="72671" y="35948"/>
                    <a:pt x="72385" y="36127"/>
                    <a:pt x="71861" y="36535"/>
                  </a:cubicBezTo>
                  <a:cubicBezTo>
                    <a:pt x="71783" y="36591"/>
                    <a:pt x="71725" y="36622"/>
                    <a:pt x="71678" y="36622"/>
                  </a:cubicBezTo>
                  <a:cubicBezTo>
                    <a:pt x="71601" y="36622"/>
                    <a:pt x="71550" y="36541"/>
                    <a:pt x="71477" y="36358"/>
                  </a:cubicBezTo>
                  <a:cubicBezTo>
                    <a:pt x="71388" y="36151"/>
                    <a:pt x="71329" y="35973"/>
                    <a:pt x="71329" y="35973"/>
                  </a:cubicBezTo>
                  <a:cubicBezTo>
                    <a:pt x="71329" y="35973"/>
                    <a:pt x="72453" y="35323"/>
                    <a:pt x="73872" y="34524"/>
                  </a:cubicBezTo>
                  <a:cubicBezTo>
                    <a:pt x="75262" y="33755"/>
                    <a:pt x="76416" y="33075"/>
                    <a:pt x="76445" y="32986"/>
                  </a:cubicBezTo>
                  <a:cubicBezTo>
                    <a:pt x="76496" y="32901"/>
                    <a:pt x="76496" y="32855"/>
                    <a:pt x="76430" y="32855"/>
                  </a:cubicBezTo>
                  <a:cubicBezTo>
                    <a:pt x="76267" y="32855"/>
                    <a:pt x="75709" y="33133"/>
                    <a:pt x="74553" y="33785"/>
                  </a:cubicBezTo>
                  <a:cubicBezTo>
                    <a:pt x="73577" y="34317"/>
                    <a:pt x="72335" y="34909"/>
                    <a:pt x="71802" y="35086"/>
                  </a:cubicBezTo>
                  <a:lnTo>
                    <a:pt x="70797" y="35411"/>
                  </a:lnTo>
                  <a:lnTo>
                    <a:pt x="71211" y="34997"/>
                  </a:lnTo>
                  <a:cubicBezTo>
                    <a:pt x="71641" y="34567"/>
                    <a:pt x="72088" y="34207"/>
                    <a:pt x="72182" y="34207"/>
                  </a:cubicBezTo>
                  <a:cubicBezTo>
                    <a:pt x="72210" y="34207"/>
                    <a:pt x="72206" y="34241"/>
                    <a:pt x="72157" y="34317"/>
                  </a:cubicBezTo>
                  <a:cubicBezTo>
                    <a:pt x="72068" y="34435"/>
                    <a:pt x="72039" y="34554"/>
                    <a:pt x="72098" y="34583"/>
                  </a:cubicBezTo>
                  <a:cubicBezTo>
                    <a:pt x="72099" y="34584"/>
                    <a:pt x="72101" y="34584"/>
                    <a:pt x="72103" y="34584"/>
                  </a:cubicBezTo>
                  <a:cubicBezTo>
                    <a:pt x="72337" y="34584"/>
                    <a:pt x="77304" y="31417"/>
                    <a:pt x="77421" y="31212"/>
                  </a:cubicBezTo>
                  <a:cubicBezTo>
                    <a:pt x="77458" y="31129"/>
                    <a:pt x="77443" y="31087"/>
                    <a:pt x="77375" y="31087"/>
                  </a:cubicBezTo>
                  <a:cubicBezTo>
                    <a:pt x="77225" y="31087"/>
                    <a:pt x="76813" y="31296"/>
                    <a:pt x="76120" y="31744"/>
                  </a:cubicBezTo>
                  <a:cubicBezTo>
                    <a:pt x="75458" y="32142"/>
                    <a:pt x="74351" y="32555"/>
                    <a:pt x="74041" y="32555"/>
                  </a:cubicBezTo>
                  <a:cubicBezTo>
                    <a:pt x="73936" y="32555"/>
                    <a:pt x="73922" y="32507"/>
                    <a:pt x="74050" y="32395"/>
                  </a:cubicBezTo>
                  <a:cubicBezTo>
                    <a:pt x="74227" y="32277"/>
                    <a:pt x="74375" y="31951"/>
                    <a:pt x="74405" y="31685"/>
                  </a:cubicBezTo>
                  <a:cubicBezTo>
                    <a:pt x="74464" y="31271"/>
                    <a:pt x="74612" y="31123"/>
                    <a:pt x="75469" y="30591"/>
                  </a:cubicBezTo>
                  <a:cubicBezTo>
                    <a:pt x="76356" y="30029"/>
                    <a:pt x="76445" y="29940"/>
                    <a:pt x="76297" y="29674"/>
                  </a:cubicBezTo>
                  <a:cubicBezTo>
                    <a:pt x="76149" y="29379"/>
                    <a:pt x="76238" y="29319"/>
                    <a:pt x="77332" y="28698"/>
                  </a:cubicBezTo>
                  <a:cubicBezTo>
                    <a:pt x="78427" y="28107"/>
                    <a:pt x="78900" y="27722"/>
                    <a:pt x="78693" y="27634"/>
                  </a:cubicBezTo>
                  <a:lnTo>
                    <a:pt x="78693" y="27634"/>
                  </a:lnTo>
                  <a:cubicBezTo>
                    <a:pt x="78663" y="27634"/>
                    <a:pt x="77746" y="28107"/>
                    <a:pt x="76682" y="28728"/>
                  </a:cubicBezTo>
                  <a:cubicBezTo>
                    <a:pt x="74956" y="29711"/>
                    <a:pt x="74166" y="30113"/>
                    <a:pt x="73919" y="30113"/>
                  </a:cubicBezTo>
                  <a:cubicBezTo>
                    <a:pt x="73832" y="30113"/>
                    <a:pt x="73812" y="30063"/>
                    <a:pt x="73843" y="29970"/>
                  </a:cubicBezTo>
                  <a:cubicBezTo>
                    <a:pt x="73902" y="29822"/>
                    <a:pt x="74079" y="29645"/>
                    <a:pt x="74257" y="29586"/>
                  </a:cubicBezTo>
                  <a:cubicBezTo>
                    <a:pt x="74878" y="29349"/>
                    <a:pt x="79018" y="26687"/>
                    <a:pt x="78988" y="26569"/>
                  </a:cubicBezTo>
                  <a:cubicBezTo>
                    <a:pt x="78969" y="26523"/>
                    <a:pt x="78937" y="26496"/>
                    <a:pt x="78878" y="26496"/>
                  </a:cubicBezTo>
                  <a:cubicBezTo>
                    <a:pt x="78672" y="26496"/>
                    <a:pt x="78132" y="26823"/>
                    <a:pt x="76593" y="27811"/>
                  </a:cubicBezTo>
                  <a:cubicBezTo>
                    <a:pt x="75614" y="28416"/>
                    <a:pt x="74776" y="28936"/>
                    <a:pt x="74705" y="28936"/>
                  </a:cubicBezTo>
                  <a:cubicBezTo>
                    <a:pt x="74703" y="28936"/>
                    <a:pt x="74701" y="28936"/>
                    <a:pt x="74700" y="28935"/>
                  </a:cubicBezTo>
                  <a:cubicBezTo>
                    <a:pt x="74671" y="28935"/>
                    <a:pt x="74967" y="28610"/>
                    <a:pt x="75321" y="28225"/>
                  </a:cubicBezTo>
                  <a:cubicBezTo>
                    <a:pt x="75913" y="27604"/>
                    <a:pt x="76268" y="27397"/>
                    <a:pt x="78042" y="26599"/>
                  </a:cubicBezTo>
                  <a:cubicBezTo>
                    <a:pt x="79166" y="26096"/>
                    <a:pt x="80112" y="25682"/>
                    <a:pt x="80201" y="25652"/>
                  </a:cubicBezTo>
                  <a:cubicBezTo>
                    <a:pt x="80260" y="25623"/>
                    <a:pt x="80230" y="25534"/>
                    <a:pt x="80142" y="25475"/>
                  </a:cubicBezTo>
                  <a:cubicBezTo>
                    <a:pt x="80122" y="25456"/>
                    <a:pt x="80089" y="25446"/>
                    <a:pt x="80042" y="25446"/>
                  </a:cubicBezTo>
                  <a:cubicBezTo>
                    <a:pt x="79874" y="25446"/>
                    <a:pt x="79533" y="25569"/>
                    <a:pt x="79048" y="25800"/>
                  </a:cubicBezTo>
                  <a:cubicBezTo>
                    <a:pt x="78566" y="26026"/>
                    <a:pt x="78330" y="26137"/>
                    <a:pt x="78280" y="26137"/>
                  </a:cubicBezTo>
                  <a:cubicBezTo>
                    <a:pt x="78231" y="26137"/>
                    <a:pt x="78357" y="26033"/>
                    <a:pt x="78604" y="25830"/>
                  </a:cubicBezTo>
                  <a:cubicBezTo>
                    <a:pt x="78900" y="25593"/>
                    <a:pt x="79225" y="25357"/>
                    <a:pt x="79373" y="25298"/>
                  </a:cubicBezTo>
                  <a:cubicBezTo>
                    <a:pt x="79491" y="25238"/>
                    <a:pt x="79669" y="25061"/>
                    <a:pt x="79728" y="24913"/>
                  </a:cubicBezTo>
                  <a:cubicBezTo>
                    <a:pt x="79816" y="24765"/>
                    <a:pt x="79964" y="24558"/>
                    <a:pt x="80112" y="24470"/>
                  </a:cubicBezTo>
                  <a:cubicBezTo>
                    <a:pt x="80260" y="24381"/>
                    <a:pt x="80378" y="24233"/>
                    <a:pt x="80378" y="24115"/>
                  </a:cubicBezTo>
                  <a:cubicBezTo>
                    <a:pt x="80363" y="24037"/>
                    <a:pt x="80331" y="24000"/>
                    <a:pt x="80273" y="24000"/>
                  </a:cubicBezTo>
                  <a:cubicBezTo>
                    <a:pt x="80222" y="24000"/>
                    <a:pt x="80151" y="24029"/>
                    <a:pt x="80053" y="24085"/>
                  </a:cubicBezTo>
                  <a:cubicBezTo>
                    <a:pt x="79876" y="24203"/>
                    <a:pt x="79225" y="24529"/>
                    <a:pt x="78604" y="24795"/>
                  </a:cubicBezTo>
                  <a:cubicBezTo>
                    <a:pt x="77998" y="25079"/>
                    <a:pt x="77708" y="25205"/>
                    <a:pt x="77561" y="25205"/>
                  </a:cubicBezTo>
                  <a:cubicBezTo>
                    <a:pt x="77479" y="25205"/>
                    <a:pt x="77442" y="25165"/>
                    <a:pt x="77421" y="25091"/>
                  </a:cubicBezTo>
                  <a:cubicBezTo>
                    <a:pt x="77362" y="24972"/>
                    <a:pt x="77362" y="24854"/>
                    <a:pt x="77362" y="24854"/>
                  </a:cubicBezTo>
                  <a:cubicBezTo>
                    <a:pt x="77392" y="24824"/>
                    <a:pt x="78042" y="24529"/>
                    <a:pt x="78811" y="24144"/>
                  </a:cubicBezTo>
                  <a:cubicBezTo>
                    <a:pt x="80112" y="23523"/>
                    <a:pt x="80437" y="23316"/>
                    <a:pt x="80230" y="23227"/>
                  </a:cubicBezTo>
                  <a:cubicBezTo>
                    <a:pt x="80227" y="23226"/>
                    <a:pt x="80223" y="23225"/>
                    <a:pt x="80217" y="23225"/>
                  </a:cubicBezTo>
                  <a:cubicBezTo>
                    <a:pt x="80102" y="23225"/>
                    <a:pt x="79451" y="23484"/>
                    <a:pt x="78693" y="23849"/>
                  </a:cubicBezTo>
                  <a:cubicBezTo>
                    <a:pt x="77804" y="24264"/>
                    <a:pt x="77471" y="24414"/>
                    <a:pt x="77208" y="24414"/>
                  </a:cubicBezTo>
                  <a:cubicBezTo>
                    <a:pt x="77059" y="24414"/>
                    <a:pt x="76933" y="24367"/>
                    <a:pt x="76741" y="24292"/>
                  </a:cubicBezTo>
                  <a:cubicBezTo>
                    <a:pt x="76445" y="24144"/>
                    <a:pt x="76209" y="23996"/>
                    <a:pt x="76238" y="23967"/>
                  </a:cubicBezTo>
                  <a:cubicBezTo>
                    <a:pt x="76268" y="23908"/>
                    <a:pt x="76800" y="23671"/>
                    <a:pt x="77421" y="23405"/>
                  </a:cubicBezTo>
                  <a:cubicBezTo>
                    <a:pt x="79728" y="22370"/>
                    <a:pt x="81029" y="21719"/>
                    <a:pt x="80940" y="21601"/>
                  </a:cubicBezTo>
                  <a:cubicBezTo>
                    <a:pt x="80932" y="21590"/>
                    <a:pt x="80912" y="21584"/>
                    <a:pt x="80882" y="21584"/>
                  </a:cubicBezTo>
                  <a:cubicBezTo>
                    <a:pt x="80596" y="21584"/>
                    <a:pt x="79371" y="22079"/>
                    <a:pt x="78220" y="22695"/>
                  </a:cubicBezTo>
                  <a:cubicBezTo>
                    <a:pt x="77717" y="22991"/>
                    <a:pt x="77125" y="23257"/>
                    <a:pt x="76948" y="23346"/>
                  </a:cubicBezTo>
                  <a:cubicBezTo>
                    <a:pt x="76813" y="23394"/>
                    <a:pt x="76725" y="23416"/>
                    <a:pt x="76680" y="23416"/>
                  </a:cubicBezTo>
                  <a:cubicBezTo>
                    <a:pt x="76312" y="23416"/>
                    <a:pt x="78767" y="21922"/>
                    <a:pt x="80822" y="20921"/>
                  </a:cubicBezTo>
                  <a:lnTo>
                    <a:pt x="81680" y="20507"/>
                  </a:lnTo>
                  <a:close/>
                  <a:moveTo>
                    <a:pt x="33715" y="42058"/>
                  </a:moveTo>
                  <a:cubicBezTo>
                    <a:pt x="33757" y="42058"/>
                    <a:pt x="33795" y="42060"/>
                    <a:pt x="33831" y="42065"/>
                  </a:cubicBezTo>
                  <a:cubicBezTo>
                    <a:pt x="34393" y="42124"/>
                    <a:pt x="34186" y="42272"/>
                    <a:pt x="33063" y="42568"/>
                  </a:cubicBezTo>
                  <a:cubicBezTo>
                    <a:pt x="32643" y="42669"/>
                    <a:pt x="32385" y="42722"/>
                    <a:pt x="32273" y="42722"/>
                  </a:cubicBezTo>
                  <a:cubicBezTo>
                    <a:pt x="32188" y="42722"/>
                    <a:pt x="32187" y="42691"/>
                    <a:pt x="32264" y="42627"/>
                  </a:cubicBezTo>
                  <a:cubicBezTo>
                    <a:pt x="32588" y="42330"/>
                    <a:pt x="33282" y="42058"/>
                    <a:pt x="33715" y="42058"/>
                  </a:cubicBezTo>
                  <a:close/>
                  <a:moveTo>
                    <a:pt x="41354" y="41845"/>
                  </a:moveTo>
                  <a:cubicBezTo>
                    <a:pt x="41446" y="41845"/>
                    <a:pt x="41280" y="41933"/>
                    <a:pt x="40929" y="42095"/>
                  </a:cubicBezTo>
                  <a:cubicBezTo>
                    <a:pt x="40331" y="42370"/>
                    <a:pt x="40139" y="42512"/>
                    <a:pt x="40339" y="42512"/>
                  </a:cubicBezTo>
                  <a:cubicBezTo>
                    <a:pt x="40506" y="42512"/>
                    <a:pt x="40941" y="42414"/>
                    <a:pt x="41638" y="42213"/>
                  </a:cubicBezTo>
                  <a:cubicBezTo>
                    <a:pt x="42521" y="41979"/>
                    <a:pt x="43063" y="41860"/>
                    <a:pt x="43246" y="41860"/>
                  </a:cubicBezTo>
                  <a:cubicBezTo>
                    <a:pt x="43455" y="41860"/>
                    <a:pt x="43195" y="42016"/>
                    <a:pt x="42437" y="42331"/>
                  </a:cubicBezTo>
                  <a:cubicBezTo>
                    <a:pt x="41343" y="42775"/>
                    <a:pt x="41047" y="42834"/>
                    <a:pt x="39509" y="42864"/>
                  </a:cubicBezTo>
                  <a:cubicBezTo>
                    <a:pt x="38533" y="42864"/>
                    <a:pt x="37794" y="42864"/>
                    <a:pt x="37824" y="42834"/>
                  </a:cubicBezTo>
                  <a:cubicBezTo>
                    <a:pt x="37824" y="42804"/>
                    <a:pt x="38711" y="42538"/>
                    <a:pt x="39805" y="42243"/>
                  </a:cubicBezTo>
                  <a:cubicBezTo>
                    <a:pt x="40769" y="41969"/>
                    <a:pt x="41244" y="41845"/>
                    <a:pt x="41354" y="41845"/>
                  </a:cubicBezTo>
                  <a:close/>
                  <a:moveTo>
                    <a:pt x="84863" y="0"/>
                  </a:moveTo>
                  <a:cubicBezTo>
                    <a:pt x="84829" y="0"/>
                    <a:pt x="84792" y="5"/>
                    <a:pt x="84755" y="13"/>
                  </a:cubicBezTo>
                  <a:cubicBezTo>
                    <a:pt x="84578" y="43"/>
                    <a:pt x="83631" y="1226"/>
                    <a:pt x="82360" y="3000"/>
                  </a:cubicBezTo>
                  <a:cubicBezTo>
                    <a:pt x="81206" y="4597"/>
                    <a:pt x="79609" y="6726"/>
                    <a:pt x="78841" y="7732"/>
                  </a:cubicBezTo>
                  <a:cubicBezTo>
                    <a:pt x="78042" y="8707"/>
                    <a:pt x="76978" y="10097"/>
                    <a:pt x="76475" y="10807"/>
                  </a:cubicBezTo>
                  <a:cubicBezTo>
                    <a:pt x="75144" y="12611"/>
                    <a:pt x="69939" y="18851"/>
                    <a:pt x="66450" y="22843"/>
                  </a:cubicBezTo>
                  <a:cubicBezTo>
                    <a:pt x="62812" y="26983"/>
                    <a:pt x="59678" y="30325"/>
                    <a:pt x="57075" y="32809"/>
                  </a:cubicBezTo>
                  <a:lnTo>
                    <a:pt x="55094" y="34672"/>
                  </a:lnTo>
                  <a:lnTo>
                    <a:pt x="54029" y="34524"/>
                  </a:lnTo>
                  <a:cubicBezTo>
                    <a:pt x="51516" y="34169"/>
                    <a:pt x="50954" y="34021"/>
                    <a:pt x="50717" y="33607"/>
                  </a:cubicBezTo>
                  <a:cubicBezTo>
                    <a:pt x="50510" y="33282"/>
                    <a:pt x="50067" y="33134"/>
                    <a:pt x="48026" y="32720"/>
                  </a:cubicBezTo>
                  <a:cubicBezTo>
                    <a:pt x="45601" y="32247"/>
                    <a:pt x="45601" y="32247"/>
                    <a:pt x="45601" y="31774"/>
                  </a:cubicBezTo>
                  <a:cubicBezTo>
                    <a:pt x="45601" y="31094"/>
                    <a:pt x="45305" y="31005"/>
                    <a:pt x="42437" y="30621"/>
                  </a:cubicBezTo>
                  <a:cubicBezTo>
                    <a:pt x="39716" y="30266"/>
                    <a:pt x="39361" y="30147"/>
                    <a:pt x="39361" y="29733"/>
                  </a:cubicBezTo>
                  <a:cubicBezTo>
                    <a:pt x="39361" y="29556"/>
                    <a:pt x="39184" y="29319"/>
                    <a:pt x="39007" y="29172"/>
                  </a:cubicBezTo>
                  <a:cubicBezTo>
                    <a:pt x="38499" y="28805"/>
                    <a:pt x="36431" y="28519"/>
                    <a:pt x="34060" y="28519"/>
                  </a:cubicBezTo>
                  <a:cubicBezTo>
                    <a:pt x="33945" y="28519"/>
                    <a:pt x="33829" y="28520"/>
                    <a:pt x="33713" y="28521"/>
                  </a:cubicBezTo>
                  <a:cubicBezTo>
                    <a:pt x="30992" y="28521"/>
                    <a:pt x="30371" y="28462"/>
                    <a:pt x="30431" y="28225"/>
                  </a:cubicBezTo>
                  <a:cubicBezTo>
                    <a:pt x="30497" y="27894"/>
                    <a:pt x="29876" y="27720"/>
                    <a:pt x="28978" y="27720"/>
                  </a:cubicBezTo>
                  <a:cubicBezTo>
                    <a:pt x="28275" y="27720"/>
                    <a:pt x="27401" y="27827"/>
                    <a:pt x="26557" y="28048"/>
                  </a:cubicBezTo>
                  <a:cubicBezTo>
                    <a:pt x="26083" y="28181"/>
                    <a:pt x="25802" y="28247"/>
                    <a:pt x="25614" y="28247"/>
                  </a:cubicBezTo>
                  <a:cubicBezTo>
                    <a:pt x="25425" y="28247"/>
                    <a:pt x="25329" y="28181"/>
                    <a:pt x="25226" y="28048"/>
                  </a:cubicBezTo>
                  <a:cubicBezTo>
                    <a:pt x="25094" y="27894"/>
                    <a:pt x="24950" y="27810"/>
                    <a:pt x="24711" y="27810"/>
                  </a:cubicBezTo>
                  <a:cubicBezTo>
                    <a:pt x="24305" y="27810"/>
                    <a:pt x="23626" y="28052"/>
                    <a:pt x="22269" y="28610"/>
                  </a:cubicBezTo>
                  <a:lnTo>
                    <a:pt x="20406" y="29379"/>
                  </a:lnTo>
                  <a:lnTo>
                    <a:pt x="20110" y="28965"/>
                  </a:lnTo>
                  <a:lnTo>
                    <a:pt x="19814" y="28580"/>
                  </a:lnTo>
                  <a:lnTo>
                    <a:pt x="18720" y="29024"/>
                  </a:lnTo>
                  <a:cubicBezTo>
                    <a:pt x="17774" y="29408"/>
                    <a:pt x="15704" y="30532"/>
                    <a:pt x="14846" y="31094"/>
                  </a:cubicBezTo>
                  <a:cubicBezTo>
                    <a:pt x="14742" y="31168"/>
                    <a:pt x="14661" y="31205"/>
                    <a:pt x="14598" y="31205"/>
                  </a:cubicBezTo>
                  <a:cubicBezTo>
                    <a:pt x="14535" y="31205"/>
                    <a:pt x="14491" y="31168"/>
                    <a:pt x="14461" y="31094"/>
                  </a:cubicBezTo>
                  <a:cubicBezTo>
                    <a:pt x="14432" y="30975"/>
                    <a:pt x="14254" y="30828"/>
                    <a:pt x="14107" y="30768"/>
                  </a:cubicBezTo>
                  <a:cubicBezTo>
                    <a:pt x="14077" y="30757"/>
                    <a:pt x="14046" y="30751"/>
                    <a:pt x="14011" y="30751"/>
                  </a:cubicBezTo>
                  <a:cubicBezTo>
                    <a:pt x="13766" y="30751"/>
                    <a:pt x="13346" y="31049"/>
                    <a:pt x="12155" y="31981"/>
                  </a:cubicBezTo>
                  <a:cubicBezTo>
                    <a:pt x="11268" y="32691"/>
                    <a:pt x="10026" y="33785"/>
                    <a:pt x="9405" y="34376"/>
                  </a:cubicBezTo>
                  <a:cubicBezTo>
                    <a:pt x="8624" y="35133"/>
                    <a:pt x="8373" y="35360"/>
                    <a:pt x="8153" y="35360"/>
                  </a:cubicBezTo>
                  <a:cubicBezTo>
                    <a:pt x="8097" y="35360"/>
                    <a:pt x="8044" y="35346"/>
                    <a:pt x="7985" y="35323"/>
                  </a:cubicBezTo>
                  <a:cubicBezTo>
                    <a:pt x="7887" y="35274"/>
                    <a:pt x="7763" y="35252"/>
                    <a:pt x="7646" y="35252"/>
                  </a:cubicBezTo>
                  <a:cubicBezTo>
                    <a:pt x="7550" y="35252"/>
                    <a:pt x="7460" y="35266"/>
                    <a:pt x="7394" y="35293"/>
                  </a:cubicBezTo>
                  <a:cubicBezTo>
                    <a:pt x="6980" y="35441"/>
                    <a:pt x="5324" y="37422"/>
                    <a:pt x="3815" y="39611"/>
                  </a:cubicBezTo>
                  <a:cubicBezTo>
                    <a:pt x="2802" y="41085"/>
                    <a:pt x="2488" y="41500"/>
                    <a:pt x="2301" y="41500"/>
                  </a:cubicBezTo>
                  <a:cubicBezTo>
                    <a:pt x="2248" y="41500"/>
                    <a:pt x="2205" y="41467"/>
                    <a:pt x="2159" y="41415"/>
                  </a:cubicBezTo>
                  <a:cubicBezTo>
                    <a:pt x="2041" y="41296"/>
                    <a:pt x="1804" y="41178"/>
                    <a:pt x="1686" y="41178"/>
                  </a:cubicBezTo>
                  <a:cubicBezTo>
                    <a:pt x="1420" y="41178"/>
                    <a:pt x="769" y="41858"/>
                    <a:pt x="1" y="42923"/>
                  </a:cubicBezTo>
                  <a:lnTo>
                    <a:pt x="976" y="42923"/>
                  </a:lnTo>
                  <a:cubicBezTo>
                    <a:pt x="1213" y="42597"/>
                    <a:pt x="1390" y="42361"/>
                    <a:pt x="1450" y="42361"/>
                  </a:cubicBezTo>
                  <a:cubicBezTo>
                    <a:pt x="1452" y="42359"/>
                    <a:pt x="1454" y="42358"/>
                    <a:pt x="1456" y="42358"/>
                  </a:cubicBezTo>
                  <a:cubicBezTo>
                    <a:pt x="1490" y="42358"/>
                    <a:pt x="1570" y="42553"/>
                    <a:pt x="1597" y="42775"/>
                  </a:cubicBezTo>
                  <a:cubicBezTo>
                    <a:pt x="1627" y="42834"/>
                    <a:pt x="1627" y="42864"/>
                    <a:pt x="1657" y="42923"/>
                  </a:cubicBezTo>
                  <a:lnTo>
                    <a:pt x="2544" y="42923"/>
                  </a:lnTo>
                  <a:cubicBezTo>
                    <a:pt x="2721" y="42686"/>
                    <a:pt x="3520" y="41592"/>
                    <a:pt x="4348" y="40350"/>
                  </a:cubicBezTo>
                  <a:cubicBezTo>
                    <a:pt x="5649" y="38428"/>
                    <a:pt x="7246" y="36358"/>
                    <a:pt x="7423" y="36269"/>
                  </a:cubicBezTo>
                  <a:cubicBezTo>
                    <a:pt x="7453" y="36269"/>
                    <a:pt x="7571" y="36387"/>
                    <a:pt x="7660" y="36535"/>
                  </a:cubicBezTo>
                  <a:cubicBezTo>
                    <a:pt x="7746" y="36650"/>
                    <a:pt x="7826" y="36715"/>
                    <a:pt x="7930" y="36715"/>
                  </a:cubicBezTo>
                  <a:cubicBezTo>
                    <a:pt x="8149" y="36715"/>
                    <a:pt x="8477" y="36428"/>
                    <a:pt x="9198" y="35707"/>
                  </a:cubicBezTo>
                  <a:cubicBezTo>
                    <a:pt x="10203" y="34731"/>
                    <a:pt x="13486" y="31863"/>
                    <a:pt x="13722" y="31774"/>
                  </a:cubicBezTo>
                  <a:cubicBezTo>
                    <a:pt x="13737" y="31769"/>
                    <a:pt x="13753" y="31766"/>
                    <a:pt x="13768" y="31766"/>
                  </a:cubicBezTo>
                  <a:cubicBezTo>
                    <a:pt x="13840" y="31766"/>
                    <a:pt x="13905" y="31824"/>
                    <a:pt x="13929" y="31922"/>
                  </a:cubicBezTo>
                  <a:cubicBezTo>
                    <a:pt x="13978" y="32038"/>
                    <a:pt x="14067" y="32100"/>
                    <a:pt x="14217" y="32100"/>
                  </a:cubicBezTo>
                  <a:cubicBezTo>
                    <a:pt x="14524" y="32100"/>
                    <a:pt x="15084" y="31838"/>
                    <a:pt x="16058" y="31242"/>
                  </a:cubicBezTo>
                  <a:cubicBezTo>
                    <a:pt x="16857" y="30768"/>
                    <a:pt x="17892" y="30177"/>
                    <a:pt x="18424" y="29940"/>
                  </a:cubicBezTo>
                  <a:lnTo>
                    <a:pt x="19370" y="29467"/>
                  </a:lnTo>
                  <a:lnTo>
                    <a:pt x="19577" y="29852"/>
                  </a:lnTo>
                  <a:lnTo>
                    <a:pt x="19784" y="30266"/>
                  </a:lnTo>
                  <a:lnTo>
                    <a:pt x="22150" y="29349"/>
                  </a:lnTo>
                  <a:cubicBezTo>
                    <a:pt x="23643" y="28775"/>
                    <a:pt x="24207" y="28560"/>
                    <a:pt x="24451" y="28560"/>
                  </a:cubicBezTo>
                  <a:cubicBezTo>
                    <a:pt x="24584" y="28560"/>
                    <a:pt x="24622" y="28624"/>
                    <a:pt x="24664" y="28728"/>
                  </a:cubicBezTo>
                  <a:cubicBezTo>
                    <a:pt x="24723" y="28905"/>
                    <a:pt x="24864" y="28994"/>
                    <a:pt x="25193" y="28994"/>
                  </a:cubicBezTo>
                  <a:cubicBezTo>
                    <a:pt x="25522" y="28994"/>
                    <a:pt x="26039" y="28905"/>
                    <a:pt x="26852" y="28728"/>
                  </a:cubicBezTo>
                  <a:cubicBezTo>
                    <a:pt x="27900" y="28466"/>
                    <a:pt x="28622" y="28340"/>
                    <a:pt x="29092" y="28340"/>
                  </a:cubicBezTo>
                  <a:cubicBezTo>
                    <a:pt x="29472" y="28340"/>
                    <a:pt x="29688" y="28422"/>
                    <a:pt x="29780" y="28580"/>
                  </a:cubicBezTo>
                  <a:cubicBezTo>
                    <a:pt x="30017" y="29083"/>
                    <a:pt x="30549" y="29172"/>
                    <a:pt x="32826" y="29201"/>
                  </a:cubicBezTo>
                  <a:cubicBezTo>
                    <a:pt x="35724" y="29201"/>
                    <a:pt x="36404" y="29260"/>
                    <a:pt x="37558" y="29497"/>
                  </a:cubicBezTo>
                  <a:cubicBezTo>
                    <a:pt x="38386" y="29674"/>
                    <a:pt x="38563" y="29763"/>
                    <a:pt x="38622" y="30088"/>
                  </a:cubicBezTo>
                  <a:cubicBezTo>
                    <a:pt x="38711" y="30650"/>
                    <a:pt x="39421" y="30975"/>
                    <a:pt x="41017" y="31182"/>
                  </a:cubicBezTo>
                  <a:cubicBezTo>
                    <a:pt x="41816" y="31271"/>
                    <a:pt x="42999" y="31449"/>
                    <a:pt x="43679" y="31537"/>
                  </a:cubicBezTo>
                  <a:cubicBezTo>
                    <a:pt x="44862" y="31744"/>
                    <a:pt x="44891" y="31774"/>
                    <a:pt x="44773" y="32188"/>
                  </a:cubicBezTo>
                  <a:cubicBezTo>
                    <a:pt x="44655" y="32750"/>
                    <a:pt x="44832" y="32839"/>
                    <a:pt x="47583" y="33400"/>
                  </a:cubicBezTo>
                  <a:cubicBezTo>
                    <a:pt x="49593" y="33814"/>
                    <a:pt x="49978" y="33933"/>
                    <a:pt x="50126" y="34288"/>
                  </a:cubicBezTo>
                  <a:cubicBezTo>
                    <a:pt x="50244" y="34524"/>
                    <a:pt x="50510" y="34731"/>
                    <a:pt x="50836" y="34790"/>
                  </a:cubicBezTo>
                  <a:cubicBezTo>
                    <a:pt x="51338" y="34938"/>
                    <a:pt x="51338" y="34938"/>
                    <a:pt x="51013" y="35116"/>
                  </a:cubicBezTo>
                  <a:cubicBezTo>
                    <a:pt x="50931" y="35157"/>
                    <a:pt x="50644" y="35179"/>
                    <a:pt x="50234" y="35179"/>
                  </a:cubicBezTo>
                  <a:cubicBezTo>
                    <a:pt x="49761" y="35179"/>
                    <a:pt x="49122" y="35149"/>
                    <a:pt x="48440" y="35086"/>
                  </a:cubicBezTo>
                  <a:cubicBezTo>
                    <a:pt x="47706" y="35014"/>
                    <a:pt x="47037" y="34975"/>
                    <a:pt x="46610" y="34975"/>
                  </a:cubicBezTo>
                  <a:cubicBezTo>
                    <a:pt x="46332" y="34975"/>
                    <a:pt x="46157" y="34992"/>
                    <a:pt x="46134" y="35027"/>
                  </a:cubicBezTo>
                  <a:cubicBezTo>
                    <a:pt x="46104" y="35145"/>
                    <a:pt x="46134" y="35204"/>
                    <a:pt x="46252" y="35204"/>
                  </a:cubicBezTo>
                  <a:cubicBezTo>
                    <a:pt x="46341" y="35204"/>
                    <a:pt x="47257" y="35293"/>
                    <a:pt x="48322" y="35382"/>
                  </a:cubicBezTo>
                  <a:cubicBezTo>
                    <a:pt x="50067" y="35530"/>
                    <a:pt x="50214" y="35589"/>
                    <a:pt x="49889" y="35825"/>
                  </a:cubicBezTo>
                  <a:cubicBezTo>
                    <a:pt x="49746" y="35925"/>
                    <a:pt x="49548" y="35977"/>
                    <a:pt x="49158" y="35977"/>
                  </a:cubicBezTo>
                  <a:cubicBezTo>
                    <a:pt x="48740" y="35977"/>
                    <a:pt x="48104" y="35918"/>
                    <a:pt x="47080" y="35796"/>
                  </a:cubicBezTo>
                  <a:cubicBezTo>
                    <a:pt x="45861" y="35663"/>
                    <a:pt x="44833" y="35555"/>
                    <a:pt x="44589" y="35555"/>
                  </a:cubicBezTo>
                  <a:cubicBezTo>
                    <a:pt x="44561" y="35555"/>
                    <a:pt x="44543" y="35556"/>
                    <a:pt x="44537" y="35559"/>
                  </a:cubicBezTo>
                  <a:cubicBezTo>
                    <a:pt x="44477" y="35559"/>
                    <a:pt x="44477" y="35648"/>
                    <a:pt x="44507" y="35737"/>
                  </a:cubicBezTo>
                  <a:cubicBezTo>
                    <a:pt x="44537" y="35796"/>
                    <a:pt x="45542" y="35973"/>
                    <a:pt x="46725" y="36121"/>
                  </a:cubicBezTo>
                  <a:cubicBezTo>
                    <a:pt x="48765" y="36358"/>
                    <a:pt x="48825" y="36387"/>
                    <a:pt x="48351" y="36624"/>
                  </a:cubicBezTo>
                  <a:cubicBezTo>
                    <a:pt x="48135" y="36717"/>
                    <a:pt x="47886" y="36761"/>
                    <a:pt x="47504" y="36761"/>
                  </a:cubicBezTo>
                  <a:cubicBezTo>
                    <a:pt x="47155" y="36761"/>
                    <a:pt x="46694" y="36724"/>
                    <a:pt x="46045" y="36653"/>
                  </a:cubicBezTo>
                  <a:cubicBezTo>
                    <a:pt x="45235" y="36571"/>
                    <a:pt x="44725" y="36527"/>
                    <a:pt x="44419" y="36527"/>
                  </a:cubicBezTo>
                  <a:cubicBezTo>
                    <a:pt x="44066" y="36527"/>
                    <a:pt x="43986" y="36586"/>
                    <a:pt x="44034" y="36712"/>
                  </a:cubicBezTo>
                  <a:cubicBezTo>
                    <a:pt x="44063" y="36772"/>
                    <a:pt x="44832" y="36890"/>
                    <a:pt x="45779" y="36979"/>
                  </a:cubicBezTo>
                  <a:cubicBezTo>
                    <a:pt x="47257" y="37097"/>
                    <a:pt x="47405" y="37156"/>
                    <a:pt x="46962" y="37304"/>
                  </a:cubicBezTo>
                  <a:cubicBezTo>
                    <a:pt x="46815" y="37371"/>
                    <a:pt x="46590" y="37401"/>
                    <a:pt x="46288" y="37401"/>
                  </a:cubicBezTo>
                  <a:cubicBezTo>
                    <a:pt x="45919" y="37401"/>
                    <a:pt x="45434" y="37356"/>
                    <a:pt x="44832" y="37274"/>
                  </a:cubicBezTo>
                  <a:cubicBezTo>
                    <a:pt x="43960" y="37156"/>
                    <a:pt x="43502" y="37097"/>
                    <a:pt x="43272" y="37097"/>
                  </a:cubicBezTo>
                  <a:cubicBezTo>
                    <a:pt x="43043" y="37097"/>
                    <a:pt x="43043" y="37156"/>
                    <a:pt x="43088" y="37274"/>
                  </a:cubicBezTo>
                  <a:cubicBezTo>
                    <a:pt x="43117" y="37334"/>
                    <a:pt x="43768" y="37481"/>
                    <a:pt x="44566" y="37600"/>
                  </a:cubicBezTo>
                  <a:cubicBezTo>
                    <a:pt x="46105" y="37805"/>
                    <a:pt x="46106" y="37982"/>
                    <a:pt x="45172" y="37982"/>
                  </a:cubicBezTo>
                  <a:cubicBezTo>
                    <a:pt x="44760" y="37982"/>
                    <a:pt x="44166" y="37947"/>
                    <a:pt x="43442" y="37866"/>
                  </a:cubicBezTo>
                  <a:cubicBezTo>
                    <a:pt x="41698" y="37659"/>
                    <a:pt x="41491" y="37629"/>
                    <a:pt x="41786" y="37393"/>
                  </a:cubicBezTo>
                  <a:cubicBezTo>
                    <a:pt x="41964" y="37274"/>
                    <a:pt x="42289" y="37067"/>
                    <a:pt x="42496" y="36979"/>
                  </a:cubicBezTo>
                  <a:cubicBezTo>
                    <a:pt x="42733" y="36890"/>
                    <a:pt x="42910" y="36742"/>
                    <a:pt x="42940" y="36624"/>
                  </a:cubicBezTo>
                  <a:cubicBezTo>
                    <a:pt x="42950" y="36574"/>
                    <a:pt x="42930" y="36548"/>
                    <a:pt x="42875" y="36548"/>
                  </a:cubicBezTo>
                  <a:cubicBezTo>
                    <a:pt x="42766" y="36548"/>
                    <a:pt x="42516" y="36653"/>
                    <a:pt x="42082" y="36890"/>
                  </a:cubicBezTo>
                  <a:cubicBezTo>
                    <a:pt x="41579" y="37127"/>
                    <a:pt x="41047" y="37422"/>
                    <a:pt x="40870" y="37511"/>
                  </a:cubicBezTo>
                  <a:cubicBezTo>
                    <a:pt x="40692" y="37570"/>
                    <a:pt x="40515" y="37718"/>
                    <a:pt x="40485" y="37807"/>
                  </a:cubicBezTo>
                  <a:cubicBezTo>
                    <a:pt x="40366" y="38020"/>
                    <a:pt x="39829" y="38158"/>
                    <a:pt x="39193" y="38158"/>
                  </a:cubicBezTo>
                  <a:cubicBezTo>
                    <a:pt x="39036" y="38158"/>
                    <a:pt x="38874" y="38149"/>
                    <a:pt x="38711" y="38132"/>
                  </a:cubicBezTo>
                  <a:cubicBezTo>
                    <a:pt x="38434" y="38097"/>
                    <a:pt x="38167" y="38083"/>
                    <a:pt x="37975" y="38083"/>
                  </a:cubicBezTo>
                  <a:cubicBezTo>
                    <a:pt x="37840" y="38083"/>
                    <a:pt x="37742" y="38090"/>
                    <a:pt x="37705" y="38102"/>
                  </a:cubicBezTo>
                  <a:cubicBezTo>
                    <a:pt x="37351" y="38221"/>
                    <a:pt x="37676" y="38398"/>
                    <a:pt x="38356" y="38457"/>
                  </a:cubicBezTo>
                  <a:lnTo>
                    <a:pt x="39095" y="38546"/>
                  </a:lnTo>
                  <a:lnTo>
                    <a:pt x="38740" y="38783"/>
                  </a:lnTo>
                  <a:cubicBezTo>
                    <a:pt x="38559" y="38910"/>
                    <a:pt x="38310" y="38970"/>
                    <a:pt x="37815" y="38970"/>
                  </a:cubicBezTo>
                  <a:cubicBezTo>
                    <a:pt x="37505" y="38970"/>
                    <a:pt x="37099" y="38946"/>
                    <a:pt x="36552" y="38901"/>
                  </a:cubicBezTo>
                  <a:cubicBezTo>
                    <a:pt x="35369" y="38812"/>
                    <a:pt x="34837" y="38723"/>
                    <a:pt x="35014" y="38605"/>
                  </a:cubicBezTo>
                  <a:cubicBezTo>
                    <a:pt x="35340" y="38428"/>
                    <a:pt x="35362" y="38339"/>
                    <a:pt x="35059" y="38339"/>
                  </a:cubicBezTo>
                  <a:cubicBezTo>
                    <a:pt x="34756" y="38339"/>
                    <a:pt x="34127" y="38428"/>
                    <a:pt x="33151" y="38605"/>
                  </a:cubicBezTo>
                  <a:cubicBezTo>
                    <a:pt x="32251" y="38767"/>
                    <a:pt x="31712" y="38842"/>
                    <a:pt x="31482" y="38842"/>
                  </a:cubicBezTo>
                  <a:cubicBezTo>
                    <a:pt x="31334" y="38842"/>
                    <a:pt x="31314" y="38811"/>
                    <a:pt x="31406" y="38753"/>
                  </a:cubicBezTo>
                  <a:cubicBezTo>
                    <a:pt x="31673" y="38546"/>
                    <a:pt x="35458" y="37688"/>
                    <a:pt x="36789" y="37511"/>
                  </a:cubicBezTo>
                  <a:cubicBezTo>
                    <a:pt x="37055" y="37481"/>
                    <a:pt x="37114" y="37422"/>
                    <a:pt x="37025" y="37304"/>
                  </a:cubicBezTo>
                  <a:cubicBezTo>
                    <a:pt x="37003" y="37281"/>
                    <a:pt x="36934" y="37270"/>
                    <a:pt x="36822" y="37270"/>
                  </a:cubicBezTo>
                  <a:cubicBezTo>
                    <a:pt x="36498" y="37270"/>
                    <a:pt x="35813" y="37364"/>
                    <a:pt x="34866" y="37541"/>
                  </a:cubicBezTo>
                  <a:cubicBezTo>
                    <a:pt x="34052" y="37717"/>
                    <a:pt x="33385" y="37811"/>
                    <a:pt x="33134" y="37811"/>
                  </a:cubicBezTo>
                  <a:cubicBezTo>
                    <a:pt x="33047" y="37811"/>
                    <a:pt x="33010" y="37800"/>
                    <a:pt x="33033" y="37777"/>
                  </a:cubicBezTo>
                  <a:cubicBezTo>
                    <a:pt x="33151" y="37688"/>
                    <a:pt x="34334" y="37393"/>
                    <a:pt x="35635" y="37097"/>
                  </a:cubicBezTo>
                  <a:cubicBezTo>
                    <a:pt x="36966" y="36801"/>
                    <a:pt x="38060" y="36535"/>
                    <a:pt x="38060" y="36505"/>
                  </a:cubicBezTo>
                  <a:cubicBezTo>
                    <a:pt x="38124" y="36403"/>
                    <a:pt x="38049" y="36350"/>
                    <a:pt x="37833" y="36350"/>
                  </a:cubicBezTo>
                  <a:cubicBezTo>
                    <a:pt x="37550" y="36350"/>
                    <a:pt x="37026" y="36440"/>
                    <a:pt x="36256" y="36624"/>
                  </a:cubicBezTo>
                  <a:cubicBezTo>
                    <a:pt x="35399" y="36831"/>
                    <a:pt x="34600" y="36979"/>
                    <a:pt x="34512" y="36979"/>
                  </a:cubicBezTo>
                  <a:cubicBezTo>
                    <a:pt x="34423" y="36949"/>
                    <a:pt x="35133" y="36417"/>
                    <a:pt x="36138" y="35737"/>
                  </a:cubicBezTo>
                  <a:cubicBezTo>
                    <a:pt x="37114" y="35086"/>
                    <a:pt x="37912" y="34495"/>
                    <a:pt x="37942" y="34435"/>
                  </a:cubicBezTo>
                  <a:cubicBezTo>
                    <a:pt x="37991" y="34337"/>
                    <a:pt x="37990" y="34284"/>
                    <a:pt x="37927" y="34284"/>
                  </a:cubicBezTo>
                  <a:cubicBezTo>
                    <a:pt x="37762" y="34284"/>
                    <a:pt x="37177" y="34639"/>
                    <a:pt x="35961" y="35470"/>
                  </a:cubicBezTo>
                  <a:cubicBezTo>
                    <a:pt x="33329" y="37245"/>
                    <a:pt x="30608" y="38901"/>
                    <a:pt x="29750" y="39197"/>
                  </a:cubicBezTo>
                  <a:cubicBezTo>
                    <a:pt x="29336" y="39374"/>
                    <a:pt x="28982" y="39551"/>
                    <a:pt x="28982" y="39670"/>
                  </a:cubicBezTo>
                  <a:cubicBezTo>
                    <a:pt x="28952" y="39758"/>
                    <a:pt x="28627" y="39965"/>
                    <a:pt x="28272" y="40084"/>
                  </a:cubicBezTo>
                  <a:cubicBezTo>
                    <a:pt x="27917" y="40202"/>
                    <a:pt x="27532" y="40439"/>
                    <a:pt x="27414" y="40557"/>
                  </a:cubicBezTo>
                  <a:cubicBezTo>
                    <a:pt x="27296" y="40675"/>
                    <a:pt x="26616" y="41178"/>
                    <a:pt x="25847" y="41651"/>
                  </a:cubicBezTo>
                  <a:cubicBezTo>
                    <a:pt x="25433" y="41917"/>
                    <a:pt x="24782" y="42390"/>
                    <a:pt x="24072" y="42923"/>
                  </a:cubicBezTo>
                  <a:lnTo>
                    <a:pt x="24605" y="42923"/>
                  </a:lnTo>
                  <a:cubicBezTo>
                    <a:pt x="24901" y="42686"/>
                    <a:pt x="25226" y="42450"/>
                    <a:pt x="25492" y="42272"/>
                  </a:cubicBezTo>
                  <a:cubicBezTo>
                    <a:pt x="27473" y="40882"/>
                    <a:pt x="28775" y="40291"/>
                    <a:pt x="30726" y="39936"/>
                  </a:cubicBezTo>
                  <a:cubicBezTo>
                    <a:pt x="32146" y="39640"/>
                    <a:pt x="32560" y="39492"/>
                    <a:pt x="32264" y="39344"/>
                  </a:cubicBezTo>
                  <a:cubicBezTo>
                    <a:pt x="32252" y="39341"/>
                    <a:pt x="32232" y="39339"/>
                    <a:pt x="32204" y="39339"/>
                  </a:cubicBezTo>
                  <a:cubicBezTo>
                    <a:pt x="32018" y="39339"/>
                    <a:pt x="31494" y="39419"/>
                    <a:pt x="30904" y="39522"/>
                  </a:cubicBezTo>
                  <a:cubicBezTo>
                    <a:pt x="30479" y="39614"/>
                    <a:pt x="30169" y="39660"/>
                    <a:pt x="30047" y="39660"/>
                  </a:cubicBezTo>
                  <a:cubicBezTo>
                    <a:pt x="29974" y="39660"/>
                    <a:pt x="29968" y="39644"/>
                    <a:pt x="30046" y="39611"/>
                  </a:cubicBezTo>
                  <a:cubicBezTo>
                    <a:pt x="30709" y="39330"/>
                    <a:pt x="33548" y="38830"/>
                    <a:pt x="34318" y="38830"/>
                  </a:cubicBezTo>
                  <a:cubicBezTo>
                    <a:pt x="34441" y="38830"/>
                    <a:pt x="34512" y="38843"/>
                    <a:pt x="34512" y="38871"/>
                  </a:cubicBezTo>
                  <a:cubicBezTo>
                    <a:pt x="34512" y="38990"/>
                    <a:pt x="35162" y="39108"/>
                    <a:pt x="36108" y="39197"/>
                  </a:cubicBezTo>
                  <a:cubicBezTo>
                    <a:pt x="37986" y="39367"/>
                    <a:pt x="37813" y="39618"/>
                    <a:pt x="36368" y="39618"/>
                  </a:cubicBezTo>
                  <a:cubicBezTo>
                    <a:pt x="36061" y="39618"/>
                    <a:pt x="35696" y="39607"/>
                    <a:pt x="35280" y="39581"/>
                  </a:cubicBezTo>
                  <a:cubicBezTo>
                    <a:pt x="34822" y="39551"/>
                    <a:pt x="34441" y="39538"/>
                    <a:pt x="34142" y="39538"/>
                  </a:cubicBezTo>
                  <a:cubicBezTo>
                    <a:pt x="32973" y="39538"/>
                    <a:pt x="33071" y="39735"/>
                    <a:pt x="34837" y="39877"/>
                  </a:cubicBezTo>
                  <a:lnTo>
                    <a:pt x="36463" y="39995"/>
                  </a:lnTo>
                  <a:lnTo>
                    <a:pt x="35961" y="40320"/>
                  </a:lnTo>
                  <a:cubicBezTo>
                    <a:pt x="35644" y="40501"/>
                    <a:pt x="35380" y="40578"/>
                    <a:pt x="34930" y="40578"/>
                  </a:cubicBezTo>
                  <a:cubicBezTo>
                    <a:pt x="34791" y="40578"/>
                    <a:pt x="34634" y="40571"/>
                    <a:pt x="34452" y="40557"/>
                  </a:cubicBezTo>
                  <a:cubicBezTo>
                    <a:pt x="34095" y="40526"/>
                    <a:pt x="33836" y="40510"/>
                    <a:pt x="33655" y="40510"/>
                  </a:cubicBezTo>
                  <a:cubicBezTo>
                    <a:pt x="33310" y="40510"/>
                    <a:pt x="33241" y="40569"/>
                    <a:pt x="33299" y="40705"/>
                  </a:cubicBezTo>
                  <a:cubicBezTo>
                    <a:pt x="33329" y="40793"/>
                    <a:pt x="33565" y="40853"/>
                    <a:pt x="33861" y="40853"/>
                  </a:cubicBezTo>
                  <a:cubicBezTo>
                    <a:pt x="34600" y="40882"/>
                    <a:pt x="34541" y="41119"/>
                    <a:pt x="33743" y="41415"/>
                  </a:cubicBezTo>
                  <a:cubicBezTo>
                    <a:pt x="33356" y="41543"/>
                    <a:pt x="32768" y="41627"/>
                    <a:pt x="32095" y="41627"/>
                  </a:cubicBezTo>
                  <a:cubicBezTo>
                    <a:pt x="31996" y="41627"/>
                    <a:pt x="31894" y="41625"/>
                    <a:pt x="31791" y="41622"/>
                  </a:cubicBezTo>
                  <a:cubicBezTo>
                    <a:pt x="31592" y="41613"/>
                    <a:pt x="31395" y="41609"/>
                    <a:pt x="31213" y="41609"/>
                  </a:cubicBezTo>
                  <a:cubicBezTo>
                    <a:pt x="30775" y="41609"/>
                    <a:pt x="30425" y="41630"/>
                    <a:pt x="30342" y="41651"/>
                  </a:cubicBezTo>
                  <a:cubicBezTo>
                    <a:pt x="29928" y="41829"/>
                    <a:pt x="30401" y="41947"/>
                    <a:pt x="31406" y="41947"/>
                  </a:cubicBezTo>
                  <a:cubicBezTo>
                    <a:pt x="32589" y="41947"/>
                    <a:pt x="32560" y="42095"/>
                    <a:pt x="31288" y="42745"/>
                  </a:cubicBezTo>
                  <a:cubicBezTo>
                    <a:pt x="31199" y="42775"/>
                    <a:pt x="31052" y="42834"/>
                    <a:pt x="30815" y="42923"/>
                  </a:cubicBezTo>
                  <a:lnTo>
                    <a:pt x="47523" y="42923"/>
                  </a:lnTo>
                  <a:cubicBezTo>
                    <a:pt x="48913" y="41829"/>
                    <a:pt x="49357" y="41533"/>
                    <a:pt x="49623" y="41533"/>
                  </a:cubicBezTo>
                  <a:cubicBezTo>
                    <a:pt x="49860" y="41533"/>
                    <a:pt x="50629" y="41326"/>
                    <a:pt x="51338" y="41060"/>
                  </a:cubicBezTo>
                  <a:cubicBezTo>
                    <a:pt x="52846" y="40498"/>
                    <a:pt x="54650" y="40054"/>
                    <a:pt x="56809" y="39729"/>
                  </a:cubicBezTo>
                  <a:cubicBezTo>
                    <a:pt x="57667" y="39581"/>
                    <a:pt x="58436" y="39463"/>
                    <a:pt x="58465" y="39463"/>
                  </a:cubicBezTo>
                  <a:cubicBezTo>
                    <a:pt x="58524" y="39463"/>
                    <a:pt x="58554" y="39404"/>
                    <a:pt x="58554" y="39285"/>
                  </a:cubicBezTo>
                  <a:cubicBezTo>
                    <a:pt x="58559" y="39233"/>
                    <a:pt x="58455" y="39209"/>
                    <a:pt x="58268" y="39209"/>
                  </a:cubicBezTo>
                  <a:cubicBezTo>
                    <a:pt x="57300" y="39209"/>
                    <a:pt x="54090" y="39853"/>
                    <a:pt x="52107" y="40498"/>
                  </a:cubicBezTo>
                  <a:cubicBezTo>
                    <a:pt x="51008" y="40846"/>
                    <a:pt x="50079" y="41097"/>
                    <a:pt x="49893" y="41097"/>
                  </a:cubicBezTo>
                  <a:cubicBezTo>
                    <a:pt x="49874" y="41097"/>
                    <a:pt x="49862" y="41095"/>
                    <a:pt x="49860" y="41089"/>
                  </a:cubicBezTo>
                  <a:cubicBezTo>
                    <a:pt x="49830" y="41030"/>
                    <a:pt x="50451" y="40498"/>
                    <a:pt x="51220" y="39877"/>
                  </a:cubicBezTo>
                  <a:lnTo>
                    <a:pt x="52580" y="38753"/>
                  </a:lnTo>
                  <a:lnTo>
                    <a:pt x="61068" y="35559"/>
                  </a:lnTo>
                  <a:cubicBezTo>
                    <a:pt x="65740" y="33785"/>
                    <a:pt x="69555" y="32306"/>
                    <a:pt x="69525" y="32247"/>
                  </a:cubicBezTo>
                  <a:cubicBezTo>
                    <a:pt x="69515" y="32220"/>
                    <a:pt x="69478" y="32207"/>
                    <a:pt x="69411" y="32207"/>
                  </a:cubicBezTo>
                  <a:cubicBezTo>
                    <a:pt x="68880" y="32207"/>
                    <a:pt x="66466" y="33069"/>
                    <a:pt x="60535" y="35352"/>
                  </a:cubicBezTo>
                  <a:lnTo>
                    <a:pt x="53379" y="38132"/>
                  </a:lnTo>
                  <a:lnTo>
                    <a:pt x="55183" y="36476"/>
                  </a:lnTo>
                  <a:cubicBezTo>
                    <a:pt x="56188" y="35559"/>
                    <a:pt x="57460" y="34347"/>
                    <a:pt x="58022" y="33785"/>
                  </a:cubicBezTo>
                  <a:lnTo>
                    <a:pt x="59086" y="32779"/>
                  </a:lnTo>
                  <a:lnTo>
                    <a:pt x="62990" y="31242"/>
                  </a:lnTo>
                  <a:cubicBezTo>
                    <a:pt x="65149" y="30414"/>
                    <a:pt x="66893" y="29645"/>
                    <a:pt x="66864" y="29586"/>
                  </a:cubicBezTo>
                  <a:cubicBezTo>
                    <a:pt x="66861" y="29579"/>
                    <a:pt x="66850" y="29575"/>
                    <a:pt x="66830" y="29575"/>
                  </a:cubicBezTo>
                  <a:cubicBezTo>
                    <a:pt x="66591" y="29575"/>
                    <a:pt x="65121" y="30054"/>
                    <a:pt x="63374" y="30709"/>
                  </a:cubicBezTo>
                  <a:lnTo>
                    <a:pt x="59944" y="31951"/>
                  </a:lnTo>
                  <a:lnTo>
                    <a:pt x="60979" y="30887"/>
                  </a:lnTo>
                  <a:cubicBezTo>
                    <a:pt x="61984" y="29852"/>
                    <a:pt x="62043" y="29822"/>
                    <a:pt x="65119" y="28284"/>
                  </a:cubicBezTo>
                  <a:cubicBezTo>
                    <a:pt x="66834" y="27456"/>
                    <a:pt x="69437" y="26214"/>
                    <a:pt x="70886" y="25564"/>
                  </a:cubicBezTo>
                  <a:cubicBezTo>
                    <a:pt x="72364" y="24913"/>
                    <a:pt x="73606" y="24292"/>
                    <a:pt x="73636" y="24174"/>
                  </a:cubicBezTo>
                  <a:cubicBezTo>
                    <a:pt x="73646" y="24156"/>
                    <a:pt x="73636" y="24147"/>
                    <a:pt x="73609" y="24147"/>
                  </a:cubicBezTo>
                  <a:cubicBezTo>
                    <a:pt x="73143" y="24147"/>
                    <a:pt x="67489" y="26674"/>
                    <a:pt x="64025" y="28462"/>
                  </a:cubicBezTo>
                  <a:cubicBezTo>
                    <a:pt x="63433" y="28787"/>
                    <a:pt x="62901" y="29024"/>
                    <a:pt x="62871" y="29024"/>
                  </a:cubicBezTo>
                  <a:cubicBezTo>
                    <a:pt x="62842" y="29024"/>
                    <a:pt x="63818" y="27900"/>
                    <a:pt x="65030" y="26540"/>
                  </a:cubicBezTo>
                  <a:lnTo>
                    <a:pt x="67219" y="24085"/>
                  </a:lnTo>
                  <a:lnTo>
                    <a:pt x="69230" y="23168"/>
                  </a:lnTo>
                  <a:cubicBezTo>
                    <a:pt x="71566" y="22074"/>
                    <a:pt x="71891" y="21926"/>
                    <a:pt x="71802" y="21719"/>
                  </a:cubicBezTo>
                  <a:cubicBezTo>
                    <a:pt x="71790" y="21670"/>
                    <a:pt x="71752" y="21646"/>
                    <a:pt x="71694" y="21646"/>
                  </a:cubicBezTo>
                  <a:cubicBezTo>
                    <a:pt x="71614" y="21646"/>
                    <a:pt x="71497" y="21692"/>
                    <a:pt x="71359" y="21778"/>
                  </a:cubicBezTo>
                  <a:cubicBezTo>
                    <a:pt x="71152" y="21897"/>
                    <a:pt x="70294" y="22311"/>
                    <a:pt x="69407" y="22695"/>
                  </a:cubicBezTo>
                  <a:lnTo>
                    <a:pt x="67810" y="23375"/>
                  </a:lnTo>
                  <a:lnTo>
                    <a:pt x="68756" y="22311"/>
                  </a:lnTo>
                  <a:cubicBezTo>
                    <a:pt x="69466" y="21483"/>
                    <a:pt x="69910" y="21098"/>
                    <a:pt x="70531" y="20803"/>
                  </a:cubicBezTo>
                  <a:cubicBezTo>
                    <a:pt x="72897" y="19620"/>
                    <a:pt x="77066" y="17343"/>
                    <a:pt x="77007" y="17254"/>
                  </a:cubicBezTo>
                  <a:cubicBezTo>
                    <a:pt x="76995" y="17211"/>
                    <a:pt x="76966" y="17186"/>
                    <a:pt x="76904" y="17186"/>
                  </a:cubicBezTo>
                  <a:cubicBezTo>
                    <a:pt x="76668" y="17186"/>
                    <a:pt x="75956" y="17549"/>
                    <a:pt x="73872" y="18673"/>
                  </a:cubicBezTo>
                  <a:cubicBezTo>
                    <a:pt x="71517" y="19963"/>
                    <a:pt x="70465" y="20482"/>
                    <a:pt x="70362" y="20482"/>
                  </a:cubicBezTo>
                  <a:cubicBezTo>
                    <a:pt x="70356" y="20482"/>
                    <a:pt x="70353" y="20480"/>
                    <a:pt x="70353" y="20477"/>
                  </a:cubicBezTo>
                  <a:cubicBezTo>
                    <a:pt x="70324" y="20418"/>
                    <a:pt x="73104" y="17017"/>
                    <a:pt x="73488" y="16692"/>
                  </a:cubicBezTo>
                  <a:cubicBezTo>
                    <a:pt x="73725" y="16485"/>
                    <a:pt x="74464" y="16041"/>
                    <a:pt x="75174" y="15716"/>
                  </a:cubicBezTo>
                  <a:cubicBezTo>
                    <a:pt x="75913" y="15391"/>
                    <a:pt x="76504" y="15006"/>
                    <a:pt x="76563" y="14888"/>
                  </a:cubicBezTo>
                  <a:cubicBezTo>
                    <a:pt x="76579" y="14857"/>
                    <a:pt x="76566" y="14840"/>
                    <a:pt x="76520" y="14840"/>
                  </a:cubicBezTo>
                  <a:cubicBezTo>
                    <a:pt x="76395" y="14840"/>
                    <a:pt x="76024" y="14968"/>
                    <a:pt x="75351" y="15273"/>
                  </a:cubicBezTo>
                  <a:lnTo>
                    <a:pt x="74079" y="15864"/>
                  </a:lnTo>
                  <a:lnTo>
                    <a:pt x="74760" y="15036"/>
                  </a:lnTo>
                  <a:cubicBezTo>
                    <a:pt x="75381" y="14267"/>
                    <a:pt x="75647" y="14090"/>
                    <a:pt x="77096" y="13380"/>
                  </a:cubicBezTo>
                  <a:cubicBezTo>
                    <a:pt x="79669" y="12138"/>
                    <a:pt x="79935" y="11990"/>
                    <a:pt x="79876" y="11842"/>
                  </a:cubicBezTo>
                  <a:cubicBezTo>
                    <a:pt x="79858" y="11807"/>
                    <a:pt x="79822" y="11790"/>
                    <a:pt x="79767" y="11790"/>
                  </a:cubicBezTo>
                  <a:cubicBezTo>
                    <a:pt x="79637" y="11790"/>
                    <a:pt x="79400" y="11883"/>
                    <a:pt x="79048" y="12049"/>
                  </a:cubicBezTo>
                  <a:cubicBezTo>
                    <a:pt x="78663" y="12256"/>
                    <a:pt x="77806" y="12641"/>
                    <a:pt x="77185" y="12936"/>
                  </a:cubicBezTo>
                  <a:lnTo>
                    <a:pt x="76031" y="13469"/>
                  </a:lnTo>
                  <a:lnTo>
                    <a:pt x="77539" y="11458"/>
                  </a:lnTo>
                  <a:cubicBezTo>
                    <a:pt x="78367" y="10363"/>
                    <a:pt x="79994" y="8146"/>
                    <a:pt x="81147" y="6549"/>
                  </a:cubicBezTo>
                  <a:cubicBezTo>
                    <a:pt x="82301" y="4952"/>
                    <a:pt x="83395" y="3444"/>
                    <a:pt x="83572" y="3177"/>
                  </a:cubicBezTo>
                  <a:cubicBezTo>
                    <a:pt x="83659" y="3063"/>
                    <a:pt x="83719" y="3011"/>
                    <a:pt x="83756" y="3011"/>
                  </a:cubicBezTo>
                  <a:cubicBezTo>
                    <a:pt x="83998" y="3011"/>
                    <a:pt x="83253" y="5227"/>
                    <a:pt x="82330" y="7022"/>
                  </a:cubicBezTo>
                  <a:cubicBezTo>
                    <a:pt x="81827" y="8086"/>
                    <a:pt x="81206" y="9151"/>
                    <a:pt x="80970" y="9388"/>
                  </a:cubicBezTo>
                  <a:cubicBezTo>
                    <a:pt x="80585" y="9802"/>
                    <a:pt x="80556" y="9890"/>
                    <a:pt x="80792" y="10363"/>
                  </a:cubicBezTo>
                  <a:cubicBezTo>
                    <a:pt x="80940" y="10689"/>
                    <a:pt x="81236" y="10985"/>
                    <a:pt x="81561" y="11132"/>
                  </a:cubicBezTo>
                  <a:lnTo>
                    <a:pt x="82123" y="11399"/>
                  </a:lnTo>
                  <a:lnTo>
                    <a:pt x="81650" y="12286"/>
                  </a:lnTo>
                  <a:cubicBezTo>
                    <a:pt x="81147" y="13262"/>
                    <a:pt x="80349" y="14415"/>
                    <a:pt x="79077" y="16012"/>
                  </a:cubicBezTo>
                  <a:cubicBezTo>
                    <a:pt x="78634" y="16574"/>
                    <a:pt x="78249" y="17136"/>
                    <a:pt x="78249" y="17254"/>
                  </a:cubicBezTo>
                  <a:cubicBezTo>
                    <a:pt x="78249" y="17684"/>
                    <a:pt x="78615" y="18064"/>
                    <a:pt x="79036" y="18064"/>
                  </a:cubicBezTo>
                  <a:cubicBezTo>
                    <a:pt x="79079" y="18064"/>
                    <a:pt x="79122" y="18060"/>
                    <a:pt x="79166" y="18052"/>
                  </a:cubicBezTo>
                  <a:cubicBezTo>
                    <a:pt x="79275" y="18036"/>
                    <a:pt x="79368" y="18026"/>
                    <a:pt x="79445" y="18026"/>
                  </a:cubicBezTo>
                  <a:cubicBezTo>
                    <a:pt x="80062" y="18026"/>
                    <a:pt x="79638" y="18631"/>
                    <a:pt x="77510" y="21128"/>
                  </a:cubicBezTo>
                  <a:cubicBezTo>
                    <a:pt x="76504" y="22311"/>
                    <a:pt x="75558" y="23434"/>
                    <a:pt x="75410" y="23641"/>
                  </a:cubicBezTo>
                  <a:cubicBezTo>
                    <a:pt x="75114" y="24085"/>
                    <a:pt x="75233" y="24410"/>
                    <a:pt x="75795" y="24706"/>
                  </a:cubicBezTo>
                  <a:lnTo>
                    <a:pt x="76238" y="24913"/>
                  </a:lnTo>
                  <a:lnTo>
                    <a:pt x="75883" y="25150"/>
                  </a:lnTo>
                  <a:cubicBezTo>
                    <a:pt x="75524" y="25396"/>
                    <a:pt x="75491" y="25569"/>
                    <a:pt x="75669" y="25569"/>
                  </a:cubicBezTo>
                  <a:cubicBezTo>
                    <a:pt x="75769" y="25569"/>
                    <a:pt x="75936" y="25514"/>
                    <a:pt x="76149" y="25386"/>
                  </a:cubicBezTo>
                  <a:lnTo>
                    <a:pt x="76652" y="25091"/>
                  </a:lnTo>
                  <a:lnTo>
                    <a:pt x="76652" y="25091"/>
                  </a:lnTo>
                  <a:lnTo>
                    <a:pt x="76504" y="25505"/>
                  </a:lnTo>
                  <a:cubicBezTo>
                    <a:pt x="76416" y="25712"/>
                    <a:pt x="76179" y="25948"/>
                    <a:pt x="75972" y="26037"/>
                  </a:cubicBezTo>
                  <a:cubicBezTo>
                    <a:pt x="75795" y="26096"/>
                    <a:pt x="75676" y="26244"/>
                    <a:pt x="75706" y="26362"/>
                  </a:cubicBezTo>
                  <a:cubicBezTo>
                    <a:pt x="75735" y="26451"/>
                    <a:pt x="75233" y="27131"/>
                    <a:pt x="74553" y="27841"/>
                  </a:cubicBezTo>
                  <a:cubicBezTo>
                    <a:pt x="72867" y="29615"/>
                    <a:pt x="72453" y="30236"/>
                    <a:pt x="72660" y="30798"/>
                  </a:cubicBezTo>
                  <a:cubicBezTo>
                    <a:pt x="72749" y="31035"/>
                    <a:pt x="72897" y="31242"/>
                    <a:pt x="73015" y="31242"/>
                  </a:cubicBezTo>
                  <a:cubicBezTo>
                    <a:pt x="73399" y="31330"/>
                    <a:pt x="73251" y="31537"/>
                    <a:pt x="72571" y="31892"/>
                  </a:cubicBezTo>
                  <a:cubicBezTo>
                    <a:pt x="72187" y="32099"/>
                    <a:pt x="71891" y="32336"/>
                    <a:pt x="71921" y="32424"/>
                  </a:cubicBezTo>
                  <a:cubicBezTo>
                    <a:pt x="71945" y="32464"/>
                    <a:pt x="71986" y="32485"/>
                    <a:pt x="72046" y="32485"/>
                  </a:cubicBezTo>
                  <a:cubicBezTo>
                    <a:pt x="72208" y="32485"/>
                    <a:pt x="72510" y="32334"/>
                    <a:pt x="72985" y="32010"/>
                  </a:cubicBezTo>
                  <a:cubicBezTo>
                    <a:pt x="73236" y="31849"/>
                    <a:pt x="73384" y="31775"/>
                    <a:pt x="73438" y="31775"/>
                  </a:cubicBezTo>
                  <a:cubicBezTo>
                    <a:pt x="73564" y="31775"/>
                    <a:pt x="73195" y="32170"/>
                    <a:pt x="72453" y="32809"/>
                  </a:cubicBezTo>
                  <a:cubicBezTo>
                    <a:pt x="70738" y="34228"/>
                    <a:pt x="69969" y="34968"/>
                    <a:pt x="69910" y="35204"/>
                  </a:cubicBezTo>
                  <a:cubicBezTo>
                    <a:pt x="69880" y="35323"/>
                    <a:pt x="69939" y="35618"/>
                    <a:pt x="70028" y="35825"/>
                  </a:cubicBezTo>
                  <a:cubicBezTo>
                    <a:pt x="70146" y="36180"/>
                    <a:pt x="70117" y="36269"/>
                    <a:pt x="69732" y="36387"/>
                  </a:cubicBezTo>
                  <a:cubicBezTo>
                    <a:pt x="69496" y="36476"/>
                    <a:pt x="69289" y="36653"/>
                    <a:pt x="69259" y="36742"/>
                  </a:cubicBezTo>
                  <a:cubicBezTo>
                    <a:pt x="69259" y="36791"/>
                    <a:pt x="69300" y="36815"/>
                    <a:pt x="69378" y="36815"/>
                  </a:cubicBezTo>
                  <a:cubicBezTo>
                    <a:pt x="69488" y="36815"/>
                    <a:pt x="69669" y="36769"/>
                    <a:pt x="69910" y="36683"/>
                  </a:cubicBezTo>
                  <a:cubicBezTo>
                    <a:pt x="70173" y="36573"/>
                    <a:pt x="70436" y="36512"/>
                    <a:pt x="70591" y="36512"/>
                  </a:cubicBezTo>
                  <a:cubicBezTo>
                    <a:pt x="70645" y="36512"/>
                    <a:pt x="70685" y="36520"/>
                    <a:pt x="70708" y="36535"/>
                  </a:cubicBezTo>
                  <a:cubicBezTo>
                    <a:pt x="71063" y="36831"/>
                    <a:pt x="67928" y="39433"/>
                    <a:pt x="64114" y="42006"/>
                  </a:cubicBezTo>
                  <a:cubicBezTo>
                    <a:pt x="63670" y="42302"/>
                    <a:pt x="63226" y="42627"/>
                    <a:pt x="62842" y="42923"/>
                  </a:cubicBezTo>
                  <a:lnTo>
                    <a:pt x="66627" y="42923"/>
                  </a:lnTo>
                  <a:cubicBezTo>
                    <a:pt x="66686" y="42893"/>
                    <a:pt x="66716" y="42893"/>
                    <a:pt x="66775" y="42864"/>
                  </a:cubicBezTo>
                  <a:cubicBezTo>
                    <a:pt x="67662" y="42450"/>
                    <a:pt x="68845" y="41917"/>
                    <a:pt x="69377" y="41651"/>
                  </a:cubicBezTo>
                  <a:cubicBezTo>
                    <a:pt x="69829" y="41432"/>
                    <a:pt x="70147" y="41327"/>
                    <a:pt x="70280" y="41327"/>
                  </a:cubicBezTo>
                  <a:cubicBezTo>
                    <a:pt x="70435" y="41327"/>
                    <a:pt x="70339" y="41469"/>
                    <a:pt x="69910" y="41740"/>
                  </a:cubicBezTo>
                  <a:cubicBezTo>
                    <a:pt x="69584" y="41947"/>
                    <a:pt x="69259" y="42479"/>
                    <a:pt x="69141" y="42923"/>
                  </a:cubicBezTo>
                  <a:lnTo>
                    <a:pt x="70146" y="42923"/>
                  </a:lnTo>
                  <a:cubicBezTo>
                    <a:pt x="70028" y="42893"/>
                    <a:pt x="69939" y="42864"/>
                    <a:pt x="69939" y="42834"/>
                  </a:cubicBezTo>
                  <a:cubicBezTo>
                    <a:pt x="69910" y="42745"/>
                    <a:pt x="69969" y="42686"/>
                    <a:pt x="70087" y="42686"/>
                  </a:cubicBezTo>
                  <a:cubicBezTo>
                    <a:pt x="70205" y="42686"/>
                    <a:pt x="70590" y="42657"/>
                    <a:pt x="70945" y="42657"/>
                  </a:cubicBezTo>
                  <a:cubicBezTo>
                    <a:pt x="71625" y="42657"/>
                    <a:pt x="71477" y="42834"/>
                    <a:pt x="70945" y="42923"/>
                  </a:cubicBezTo>
                  <a:lnTo>
                    <a:pt x="72157" y="42923"/>
                  </a:lnTo>
                  <a:cubicBezTo>
                    <a:pt x="72098" y="42893"/>
                    <a:pt x="72068" y="42864"/>
                    <a:pt x="72098" y="42834"/>
                  </a:cubicBezTo>
                  <a:cubicBezTo>
                    <a:pt x="72157" y="42745"/>
                    <a:pt x="72483" y="42686"/>
                    <a:pt x="72837" y="42686"/>
                  </a:cubicBezTo>
                  <a:cubicBezTo>
                    <a:pt x="73000" y="42701"/>
                    <a:pt x="73170" y="42708"/>
                    <a:pt x="73307" y="42708"/>
                  </a:cubicBezTo>
                  <a:cubicBezTo>
                    <a:pt x="73444" y="42708"/>
                    <a:pt x="73547" y="42701"/>
                    <a:pt x="73577" y="42686"/>
                  </a:cubicBezTo>
                  <a:cubicBezTo>
                    <a:pt x="73843" y="42568"/>
                    <a:pt x="73636" y="42390"/>
                    <a:pt x="73251" y="42361"/>
                  </a:cubicBezTo>
                  <a:cubicBezTo>
                    <a:pt x="72926" y="42331"/>
                    <a:pt x="73044" y="42213"/>
                    <a:pt x="74168" y="41474"/>
                  </a:cubicBezTo>
                  <a:cubicBezTo>
                    <a:pt x="74878" y="40971"/>
                    <a:pt x="75469" y="40527"/>
                    <a:pt x="75440" y="40468"/>
                  </a:cubicBezTo>
                  <a:cubicBezTo>
                    <a:pt x="75418" y="40404"/>
                    <a:pt x="75397" y="40367"/>
                    <a:pt x="75346" y="40367"/>
                  </a:cubicBezTo>
                  <a:cubicBezTo>
                    <a:pt x="75256" y="40367"/>
                    <a:pt x="75075" y="40481"/>
                    <a:pt x="74641" y="40764"/>
                  </a:cubicBezTo>
                  <a:cubicBezTo>
                    <a:pt x="74366" y="40955"/>
                    <a:pt x="74182" y="41039"/>
                    <a:pt x="74056" y="41039"/>
                  </a:cubicBezTo>
                  <a:cubicBezTo>
                    <a:pt x="74006" y="41039"/>
                    <a:pt x="73965" y="41026"/>
                    <a:pt x="73932" y="41000"/>
                  </a:cubicBezTo>
                  <a:cubicBezTo>
                    <a:pt x="73834" y="40927"/>
                    <a:pt x="73597" y="40875"/>
                    <a:pt x="73351" y="40875"/>
                  </a:cubicBezTo>
                  <a:cubicBezTo>
                    <a:pt x="73298" y="40875"/>
                    <a:pt x="73245" y="40877"/>
                    <a:pt x="73192" y="40882"/>
                  </a:cubicBezTo>
                  <a:cubicBezTo>
                    <a:pt x="72690" y="40882"/>
                    <a:pt x="72749" y="40853"/>
                    <a:pt x="73932" y="40291"/>
                  </a:cubicBezTo>
                  <a:cubicBezTo>
                    <a:pt x="74671" y="39965"/>
                    <a:pt x="75735" y="39492"/>
                    <a:pt x="76327" y="39197"/>
                  </a:cubicBezTo>
                  <a:cubicBezTo>
                    <a:pt x="76911" y="38928"/>
                    <a:pt x="77183" y="38803"/>
                    <a:pt x="77319" y="38803"/>
                  </a:cubicBezTo>
                  <a:cubicBezTo>
                    <a:pt x="77438" y="38803"/>
                    <a:pt x="77453" y="38899"/>
                    <a:pt x="77480" y="39078"/>
                  </a:cubicBezTo>
                  <a:cubicBezTo>
                    <a:pt x="77498" y="39377"/>
                    <a:pt x="77693" y="39530"/>
                    <a:pt x="78054" y="39530"/>
                  </a:cubicBezTo>
                  <a:cubicBezTo>
                    <a:pt x="78300" y="39530"/>
                    <a:pt x="78622" y="39459"/>
                    <a:pt x="79018" y="39315"/>
                  </a:cubicBezTo>
                  <a:cubicBezTo>
                    <a:pt x="79846" y="39019"/>
                    <a:pt x="82094" y="38428"/>
                    <a:pt x="82803" y="38339"/>
                  </a:cubicBezTo>
                  <a:cubicBezTo>
                    <a:pt x="82909" y="38323"/>
                    <a:pt x="82985" y="38311"/>
                    <a:pt x="83038" y="38311"/>
                  </a:cubicBezTo>
                  <a:cubicBezTo>
                    <a:pt x="83177" y="38311"/>
                    <a:pt x="83147" y="38393"/>
                    <a:pt x="83040" y="38694"/>
                  </a:cubicBezTo>
                  <a:cubicBezTo>
                    <a:pt x="82892" y="39078"/>
                    <a:pt x="82892" y="39078"/>
                    <a:pt x="83306" y="39226"/>
                  </a:cubicBezTo>
                  <a:cubicBezTo>
                    <a:pt x="83382" y="39255"/>
                    <a:pt x="83552" y="39268"/>
                    <a:pt x="83787" y="39268"/>
                  </a:cubicBezTo>
                  <a:cubicBezTo>
                    <a:pt x="84285" y="39268"/>
                    <a:pt x="85075" y="39208"/>
                    <a:pt x="85879" y="39108"/>
                  </a:cubicBezTo>
                  <a:cubicBezTo>
                    <a:pt x="87392" y="38927"/>
                    <a:pt x="88055" y="38847"/>
                    <a:pt x="88344" y="38847"/>
                  </a:cubicBezTo>
                  <a:cubicBezTo>
                    <a:pt x="88576" y="38847"/>
                    <a:pt x="88570" y="38898"/>
                    <a:pt x="88570" y="38990"/>
                  </a:cubicBezTo>
                  <a:cubicBezTo>
                    <a:pt x="88570" y="39463"/>
                    <a:pt x="89132" y="39581"/>
                    <a:pt x="91438" y="39729"/>
                  </a:cubicBezTo>
                  <a:cubicBezTo>
                    <a:pt x="92355" y="39788"/>
                    <a:pt x="93745" y="39877"/>
                    <a:pt x="95076" y="40025"/>
                  </a:cubicBezTo>
                  <a:lnTo>
                    <a:pt x="95076" y="39285"/>
                  </a:lnTo>
                  <a:cubicBezTo>
                    <a:pt x="94218" y="39226"/>
                    <a:pt x="92651" y="39137"/>
                    <a:pt x="91498" y="39108"/>
                  </a:cubicBezTo>
                  <a:cubicBezTo>
                    <a:pt x="89516" y="39019"/>
                    <a:pt x="89368" y="39019"/>
                    <a:pt x="89280" y="38635"/>
                  </a:cubicBezTo>
                  <a:cubicBezTo>
                    <a:pt x="89215" y="38342"/>
                    <a:pt x="89131" y="38210"/>
                    <a:pt x="88626" y="38210"/>
                  </a:cubicBezTo>
                  <a:cubicBezTo>
                    <a:pt x="88213" y="38210"/>
                    <a:pt x="87519" y="38298"/>
                    <a:pt x="86322" y="38457"/>
                  </a:cubicBezTo>
                  <a:cubicBezTo>
                    <a:pt x="85241" y="38586"/>
                    <a:pt x="84294" y="38670"/>
                    <a:pt x="84009" y="38670"/>
                  </a:cubicBezTo>
                  <a:cubicBezTo>
                    <a:pt x="83966" y="38670"/>
                    <a:pt x="83938" y="38668"/>
                    <a:pt x="83927" y="38664"/>
                  </a:cubicBezTo>
                  <a:cubicBezTo>
                    <a:pt x="83838" y="38635"/>
                    <a:pt x="83779" y="38428"/>
                    <a:pt x="83809" y="38221"/>
                  </a:cubicBezTo>
                  <a:cubicBezTo>
                    <a:pt x="83894" y="37824"/>
                    <a:pt x="83680" y="37624"/>
                    <a:pt x="83117" y="37624"/>
                  </a:cubicBezTo>
                  <a:cubicBezTo>
                    <a:pt x="82503" y="37624"/>
                    <a:pt x="81475" y="37861"/>
                    <a:pt x="79964" y="38339"/>
                  </a:cubicBezTo>
                  <a:lnTo>
                    <a:pt x="78190" y="38901"/>
                  </a:lnTo>
                  <a:lnTo>
                    <a:pt x="78042" y="38487"/>
                  </a:lnTo>
                  <a:cubicBezTo>
                    <a:pt x="77955" y="38250"/>
                    <a:pt x="77852" y="38118"/>
                    <a:pt x="77611" y="38118"/>
                  </a:cubicBezTo>
                  <a:cubicBezTo>
                    <a:pt x="77281" y="38118"/>
                    <a:pt x="76691" y="38366"/>
                    <a:pt x="75528" y="38930"/>
                  </a:cubicBezTo>
                  <a:cubicBezTo>
                    <a:pt x="74348" y="39480"/>
                    <a:pt x="73804" y="39738"/>
                    <a:pt x="73675" y="39738"/>
                  </a:cubicBezTo>
                  <a:cubicBezTo>
                    <a:pt x="73567" y="39738"/>
                    <a:pt x="73744" y="39561"/>
                    <a:pt x="74079" y="39226"/>
                  </a:cubicBezTo>
                  <a:cubicBezTo>
                    <a:pt x="74760" y="38546"/>
                    <a:pt x="75026" y="37807"/>
                    <a:pt x="74760" y="37393"/>
                  </a:cubicBezTo>
                  <a:cubicBezTo>
                    <a:pt x="74493" y="37038"/>
                    <a:pt x="74671" y="36772"/>
                    <a:pt x="76356" y="34879"/>
                  </a:cubicBezTo>
                  <a:cubicBezTo>
                    <a:pt x="78781" y="32070"/>
                    <a:pt x="79373" y="31182"/>
                    <a:pt x="79136" y="30443"/>
                  </a:cubicBezTo>
                  <a:cubicBezTo>
                    <a:pt x="79018" y="30118"/>
                    <a:pt x="79195" y="29763"/>
                    <a:pt x="80319" y="28255"/>
                  </a:cubicBezTo>
                  <a:cubicBezTo>
                    <a:pt x="81768" y="26214"/>
                    <a:pt x="82833" y="24115"/>
                    <a:pt x="82774" y="23434"/>
                  </a:cubicBezTo>
                  <a:cubicBezTo>
                    <a:pt x="82744" y="23139"/>
                    <a:pt x="82567" y="22873"/>
                    <a:pt x="82301" y="22636"/>
                  </a:cubicBezTo>
                  <a:lnTo>
                    <a:pt x="81916" y="22311"/>
                  </a:lnTo>
                  <a:lnTo>
                    <a:pt x="82715" y="20536"/>
                  </a:lnTo>
                  <a:cubicBezTo>
                    <a:pt x="83543" y="18762"/>
                    <a:pt x="84223" y="16337"/>
                    <a:pt x="84992" y="12434"/>
                  </a:cubicBezTo>
                  <a:cubicBezTo>
                    <a:pt x="85731" y="8737"/>
                    <a:pt x="85968" y="4390"/>
                    <a:pt x="85554" y="2379"/>
                  </a:cubicBezTo>
                  <a:cubicBezTo>
                    <a:pt x="85406" y="1728"/>
                    <a:pt x="85317" y="1048"/>
                    <a:pt x="85347" y="841"/>
                  </a:cubicBezTo>
                  <a:cubicBezTo>
                    <a:pt x="85400" y="361"/>
                    <a:pt x="85188" y="0"/>
                    <a:pt x="84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93" y="2652849"/>
            <a:ext cx="3339732" cy="2482369"/>
            <a:chOff x="1983150" y="2608350"/>
            <a:chExt cx="2108550" cy="1567350"/>
          </a:xfrm>
        </p:grpSpPr>
        <p:sp>
          <p:nvSpPr>
            <p:cNvPr id="97" name="Google Shape;97;p15"/>
            <p:cNvSpPr/>
            <p:nvPr/>
          </p:nvSpPr>
          <p:spPr>
            <a:xfrm>
              <a:off x="2102175" y="4149875"/>
              <a:ext cx="24425" cy="25825"/>
            </a:xfrm>
            <a:custGeom>
              <a:avLst/>
              <a:gdLst/>
              <a:ahLst/>
              <a:cxnLst/>
              <a:rect l="l" t="t" r="r" b="b"/>
              <a:pathLst>
                <a:path w="977" h="1033" extrusionOk="0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813675" y="4131875"/>
              <a:ext cx="95400" cy="43825"/>
            </a:xfrm>
            <a:custGeom>
              <a:avLst/>
              <a:gdLst/>
              <a:ahLst/>
              <a:cxnLst/>
              <a:rect l="l" t="t" r="r" b="b"/>
              <a:pathLst>
                <a:path w="3816" h="1753" extrusionOk="0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79275" y="4100275"/>
              <a:ext cx="62850" cy="75425"/>
            </a:xfrm>
            <a:custGeom>
              <a:avLst/>
              <a:gdLst/>
              <a:ahLst/>
              <a:cxnLst/>
              <a:rect l="l" t="t" r="r" b="b"/>
              <a:pathLst>
                <a:path w="2514" h="3017" extrusionOk="0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144600" y="4133225"/>
              <a:ext cx="85050" cy="42475"/>
            </a:xfrm>
            <a:custGeom>
              <a:avLst/>
              <a:gdLst/>
              <a:ahLst/>
              <a:cxnLst/>
              <a:rect l="l" t="t" r="r" b="b"/>
              <a:pathLst>
                <a:path w="3402" h="1699" extrusionOk="0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256250" y="4156450"/>
              <a:ext cx="40675" cy="19250"/>
            </a:xfrm>
            <a:custGeom>
              <a:avLst/>
              <a:gdLst/>
              <a:ahLst/>
              <a:cxnLst/>
              <a:rect l="l" t="t" r="r" b="b"/>
              <a:pathLst>
                <a:path w="1627" h="770" extrusionOk="0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750850" y="4114875"/>
              <a:ext cx="155500" cy="60825"/>
            </a:xfrm>
            <a:custGeom>
              <a:avLst/>
              <a:gdLst/>
              <a:ahLst/>
              <a:cxnLst/>
              <a:rect l="l" t="t" r="r" b="b"/>
              <a:pathLst>
                <a:path w="6220" h="2433" extrusionOk="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33975" y="4151250"/>
              <a:ext cx="21700" cy="24450"/>
            </a:xfrm>
            <a:custGeom>
              <a:avLst/>
              <a:gdLst/>
              <a:ahLst/>
              <a:cxnLst/>
              <a:rect l="l" t="t" r="r" b="b"/>
              <a:pathLst>
                <a:path w="868" h="978" extrusionOk="0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83150" y="2608350"/>
              <a:ext cx="278750" cy="1567350"/>
            </a:xfrm>
            <a:custGeom>
              <a:avLst/>
              <a:gdLst/>
              <a:ahLst/>
              <a:cxnLst/>
              <a:rect l="l" t="t" r="r" b="b"/>
              <a:pathLst>
                <a:path w="11150" h="62694" extrusionOk="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71350" y="4157200"/>
              <a:ext cx="44375" cy="18500"/>
            </a:xfrm>
            <a:custGeom>
              <a:avLst/>
              <a:gdLst/>
              <a:ahLst/>
              <a:cxnLst/>
              <a:rect l="l" t="t" r="r" b="b"/>
              <a:pathLst>
                <a:path w="1775" h="740" extrusionOk="0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614800" y="4171425"/>
              <a:ext cx="10375" cy="4275"/>
            </a:xfrm>
            <a:custGeom>
              <a:avLst/>
              <a:gdLst/>
              <a:ahLst/>
              <a:cxnLst/>
              <a:rect l="l" t="t" r="r" b="b"/>
              <a:pathLst>
                <a:path w="415" h="171" extrusionOk="0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983900" y="3388000"/>
              <a:ext cx="25150" cy="111975"/>
            </a:xfrm>
            <a:custGeom>
              <a:avLst/>
              <a:gdLst/>
              <a:ahLst/>
              <a:cxnLst/>
              <a:rect l="l" t="t" r="r" b="b"/>
              <a:pathLst>
                <a:path w="1006" h="4479" extrusionOk="0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983900" y="4123175"/>
              <a:ext cx="27375" cy="52525"/>
            </a:xfrm>
            <a:custGeom>
              <a:avLst/>
              <a:gdLst/>
              <a:ahLst/>
              <a:cxnLst/>
              <a:rect l="l" t="t" r="r" b="b"/>
              <a:pathLst>
                <a:path w="1095" h="2101" extrusionOk="0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983900" y="3159125"/>
              <a:ext cx="66550" cy="246225"/>
            </a:xfrm>
            <a:custGeom>
              <a:avLst/>
              <a:gdLst/>
              <a:ahLst/>
              <a:cxnLst/>
              <a:rect l="l" t="t" r="r" b="b"/>
              <a:pathLst>
                <a:path w="2662" h="9849" extrusionOk="0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983900" y="4149800"/>
              <a:ext cx="13325" cy="25900"/>
            </a:xfrm>
            <a:custGeom>
              <a:avLst/>
              <a:gdLst/>
              <a:ahLst/>
              <a:cxnLst/>
              <a:rect l="l" t="t" r="r" b="b"/>
              <a:pathLst>
                <a:path w="533" h="1036" extrusionOk="0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01600" y="3933275"/>
              <a:ext cx="1690100" cy="242425"/>
            </a:xfrm>
            <a:custGeom>
              <a:avLst/>
              <a:gdLst/>
              <a:ahLst/>
              <a:cxnLst/>
              <a:rect l="l" t="t" r="r" b="b"/>
              <a:pathLst>
                <a:path w="67604" h="9697" extrusionOk="0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983900" y="2912375"/>
              <a:ext cx="5200" cy="14625"/>
            </a:xfrm>
            <a:custGeom>
              <a:avLst/>
              <a:gdLst/>
              <a:ahLst/>
              <a:cxnLst/>
              <a:rect l="l" t="t" r="r" b="b"/>
              <a:pathLst>
                <a:path w="208" h="585" extrusionOk="0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885100" y="4096950"/>
              <a:ext cx="96875" cy="78750"/>
            </a:xfrm>
            <a:custGeom>
              <a:avLst/>
              <a:gdLst/>
              <a:ahLst/>
              <a:cxnLst/>
              <a:rect l="l" t="t" r="r" b="b"/>
              <a:pathLst>
                <a:path w="3875" h="3150" extrusionOk="0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410025" y="4040050"/>
              <a:ext cx="234375" cy="135650"/>
            </a:xfrm>
            <a:custGeom>
              <a:avLst/>
              <a:gdLst/>
              <a:ahLst/>
              <a:cxnLst/>
              <a:rect l="l" t="t" r="r" b="b"/>
              <a:pathLst>
                <a:path w="9375" h="5426" extrusionOk="0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569700" y="4174950"/>
              <a:ext cx="5200" cy="750"/>
            </a:xfrm>
            <a:custGeom>
              <a:avLst/>
              <a:gdLst/>
              <a:ahLst/>
              <a:cxnLst/>
              <a:rect l="l" t="t" r="r" b="b"/>
              <a:pathLst>
                <a:path w="208" h="30" extrusionOk="0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089900" y="3994475"/>
              <a:ext cx="320875" cy="181225"/>
            </a:xfrm>
            <a:custGeom>
              <a:avLst/>
              <a:gdLst/>
              <a:ahLst/>
              <a:cxnLst/>
              <a:rect l="l" t="t" r="r" b="b"/>
              <a:pathLst>
                <a:path w="12835" h="7249" extrusionOk="0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517225" y="4157150"/>
              <a:ext cx="33300" cy="18550"/>
            </a:xfrm>
            <a:custGeom>
              <a:avLst/>
              <a:gdLst/>
              <a:ahLst/>
              <a:cxnLst/>
              <a:rect l="l" t="t" r="r" b="b"/>
              <a:pathLst>
                <a:path w="1332" h="742" extrusionOk="0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015975" y="4120225"/>
              <a:ext cx="81350" cy="55475"/>
            </a:xfrm>
            <a:custGeom>
              <a:avLst/>
              <a:gdLst/>
              <a:ahLst/>
              <a:cxnLst/>
              <a:rect l="l" t="t" r="r" b="b"/>
              <a:pathLst>
                <a:path w="3254" h="2219" extrusionOk="0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970875" y="4094350"/>
              <a:ext cx="110175" cy="81350"/>
            </a:xfrm>
            <a:custGeom>
              <a:avLst/>
              <a:gdLst/>
              <a:ahLst/>
              <a:cxnLst/>
              <a:rect l="l" t="t" r="r" b="b"/>
              <a:pathLst>
                <a:path w="4407" h="3254" extrusionOk="0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11572" y="4783455"/>
            <a:ext cx="2928539" cy="18854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584" y="4783455"/>
            <a:ext cx="2104887" cy="18854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6/19/2023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9213" y="4783455"/>
            <a:ext cx="2104887" cy="18854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852550" y="213400"/>
            <a:ext cx="3695231" cy="4845619"/>
          </a:xfrm>
          <a:custGeom>
            <a:avLst/>
            <a:gdLst/>
            <a:ahLst/>
            <a:cxnLst/>
            <a:rect l="l" t="t" r="r" b="b"/>
            <a:pathLst>
              <a:path w="57215" h="75027" extrusionOk="0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1207875" y="1258525"/>
            <a:ext cx="6728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11700" y="29998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/>
            </a:lvl1pPr>
            <a:lvl2pPr marL="914400" lvl="1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2pPr>
            <a:lvl3pPr marL="1371600" lvl="2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3pPr>
            <a:lvl4pPr marL="1828800" lvl="3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>
                <a:solidFill>
                  <a:schemeClr val="accent1"/>
                </a:solidFill>
              </a:defRPr>
            </a:lvl4pPr>
            <a:lvl5pPr marL="2286000" lvl="4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5pPr>
            <a:lvl6pPr marL="2743200" lvl="5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6pPr>
            <a:lvl7pPr marL="3200400" lvl="6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>
                <a:solidFill>
                  <a:schemeClr val="accent1"/>
                </a:solidFill>
              </a:defRPr>
            </a:lvl7pPr>
            <a:lvl8pPr marL="3657600" lvl="7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Quattrocento"/>
              <a:buNone/>
              <a:defRPr sz="25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6.png"/><Relationship Id="rId11" Type="http://schemas.openxmlformats.org/officeDocument/2006/relationships/image" Target="../media/image8.jpeg"/><Relationship Id="rId5" Type="http://schemas.openxmlformats.org/officeDocument/2006/relationships/image" Target="../media/image75.jpeg"/><Relationship Id="rId10" Type="http://schemas.openxmlformats.org/officeDocument/2006/relationships/image" Target="../media/image79.jpeg"/><Relationship Id="rId4" Type="http://schemas.openxmlformats.org/officeDocument/2006/relationships/image" Target="../media/image74.jpeg"/><Relationship Id="rId9" Type="http://schemas.openxmlformats.org/officeDocument/2006/relationships/image" Target="../media/image7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4.png"/><Relationship Id="rId5" Type="http://schemas.openxmlformats.org/officeDocument/2006/relationships/image" Target="../media/image8.jpeg"/><Relationship Id="rId4" Type="http://schemas.openxmlformats.org/officeDocument/2006/relationships/image" Target="../media/image8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eg"/><Relationship Id="rId7" Type="http://schemas.openxmlformats.org/officeDocument/2006/relationships/image" Target="../media/image90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jpe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linkedin.com/in/deveshindia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.jpe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8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ictur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-180527" y="1321650"/>
            <a:ext cx="5472608" cy="21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dirty="0" smtClean="0">
                <a:solidFill>
                  <a:srgbClr val="CE5E02"/>
                </a:solidFill>
              </a:rPr>
              <a:t>.</a:t>
            </a:r>
            <a:endParaRPr sz="5300" dirty="0">
              <a:solidFill>
                <a:srgbClr val="CE5E02"/>
              </a:solidFill>
            </a:endParaRPr>
          </a:p>
        </p:txBody>
      </p:sp>
      <p:cxnSp>
        <p:nvCxnSpPr>
          <p:cNvPr id="241" name="Google Shape;241;p30"/>
          <p:cNvCxnSpPr/>
          <p:nvPr/>
        </p:nvCxnSpPr>
        <p:spPr>
          <a:xfrm>
            <a:off x="179512" y="2211710"/>
            <a:ext cx="4861200" cy="0"/>
          </a:xfrm>
          <a:prstGeom prst="straightConnector1">
            <a:avLst/>
          </a:prstGeom>
          <a:noFill/>
          <a:ln w="19050" cap="flat" cmpd="sng">
            <a:solidFill>
              <a:srgbClr val="CE5E0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onecup stkr.jpeg"/>
          <p:cNvPicPr>
            <a:picLocks noChangeAspect="1"/>
          </p:cNvPicPr>
          <p:nvPr/>
        </p:nvPicPr>
        <p:blipFill>
          <a:blip r:embed="rId4"/>
          <a:srcRect l="5238" r="8330" b="18709"/>
          <a:stretch>
            <a:fillRect/>
          </a:stretch>
        </p:blipFill>
        <p:spPr>
          <a:xfrm>
            <a:off x="1590504" y="1203598"/>
            <a:ext cx="5861816" cy="18458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cxnSp>
        <p:nvCxnSpPr>
          <p:cNvPr id="8" name="Google Shape;241;p30"/>
          <p:cNvCxnSpPr/>
          <p:nvPr/>
        </p:nvCxnSpPr>
        <p:spPr>
          <a:xfrm>
            <a:off x="179512" y="3435846"/>
            <a:ext cx="4861200" cy="0"/>
          </a:xfrm>
          <a:prstGeom prst="straightConnector1">
            <a:avLst/>
          </a:prstGeom>
          <a:noFill/>
          <a:ln w="19050" cap="flat" cmpd="sng">
            <a:solidFill>
              <a:srgbClr val="CE5E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38;p30"/>
          <p:cNvSpPr txBox="1">
            <a:spLocks/>
          </p:cNvSpPr>
          <p:nvPr/>
        </p:nvSpPr>
        <p:spPr>
          <a:xfrm>
            <a:off x="35496" y="3795886"/>
            <a:ext cx="9108504" cy="864096"/>
          </a:xfrm>
          <a:prstGeom prst="rect">
            <a:avLst/>
          </a:prstGeom>
          <a:solidFill>
            <a:srgbClr val="CE5E02"/>
          </a:solidFill>
          <a:ln>
            <a:solidFill>
              <a:srgbClr val="CE5E0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iner Hand ITC" pitchFamily="66" charset="0"/>
                <a:ea typeface="Work Sans"/>
                <a:cs typeface="Work Sans"/>
                <a:sym typeface="Work Sans"/>
              </a:rPr>
              <a:t>Your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iner Hand ITC" pitchFamily="66" charset="0"/>
                <a:ea typeface="Work Sans"/>
                <a:cs typeface="Work Sans"/>
                <a:sym typeface="Work Sans"/>
              </a:rPr>
              <a:t>Favourite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iner Hand ITC" pitchFamily="66" charset="0"/>
                <a:ea typeface="Work Sans"/>
                <a:cs typeface="Work Sans"/>
                <a:sym typeface="Work Sans"/>
              </a:rPr>
              <a:t> Cup of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iner Hand ITC" pitchFamily="66" charset="0"/>
                <a:ea typeface="Work Sans"/>
                <a:cs typeface="Work Sans"/>
                <a:sym typeface="Work Sans"/>
              </a:rPr>
              <a:t>Instant  Food &amp;  Beverages...    Any time, Anywhere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iner Hand ITC" pitchFamily="66" charset="0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4"/>
          <p:cNvSpPr txBox="1">
            <a:spLocks noGrp="1"/>
          </p:cNvSpPr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860" name="Google Shape;860;p54"/>
          <p:cNvSpPr/>
          <p:nvPr/>
        </p:nvSpPr>
        <p:spPr>
          <a:xfrm>
            <a:off x="7059146" y="2250994"/>
            <a:ext cx="393174" cy="392764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54"/>
          <p:cNvGrpSpPr/>
          <p:nvPr/>
        </p:nvGrpSpPr>
        <p:grpSpPr>
          <a:xfrm>
            <a:off x="4355976" y="3715377"/>
            <a:ext cx="440989" cy="440549"/>
            <a:chOff x="4886264" y="3366174"/>
            <a:chExt cx="350548" cy="350198"/>
          </a:xfrm>
        </p:grpSpPr>
        <p:sp>
          <p:nvSpPr>
            <p:cNvPr id="881" name="Google Shape;881;p54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4"/>
          <p:cNvGrpSpPr/>
          <p:nvPr/>
        </p:nvGrpSpPr>
        <p:grpSpPr>
          <a:xfrm>
            <a:off x="1907704" y="2328840"/>
            <a:ext cx="327554" cy="386926"/>
            <a:chOff x="6707084" y="3387403"/>
            <a:chExt cx="261145" cy="308504"/>
          </a:xfrm>
        </p:grpSpPr>
        <p:sp>
          <p:nvSpPr>
            <p:cNvPr id="895" name="Google Shape;895;p54"/>
            <p:cNvSpPr/>
            <p:nvPr/>
          </p:nvSpPr>
          <p:spPr>
            <a:xfrm>
              <a:off x="6726053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10" y="1358"/>
                    <a:pt x="1060" y="1358"/>
                  </a:cubicBezTo>
                  <a:cubicBezTo>
                    <a:pt x="810" y="1358"/>
                    <a:pt x="596" y="1143"/>
                    <a:pt x="596" y="893"/>
                  </a:cubicBezTo>
                  <a:lnTo>
                    <a:pt x="596" y="596"/>
                  </a:lnTo>
                  <a:cubicBezTo>
                    <a:pt x="596" y="417"/>
                    <a:pt x="726" y="286"/>
                    <a:pt x="905" y="286"/>
                  </a:cubicBezTo>
                  <a:close/>
                  <a:moveTo>
                    <a:pt x="1227" y="1643"/>
                  </a:moveTo>
                  <a:lnTo>
                    <a:pt x="1227" y="1715"/>
                  </a:lnTo>
                  <a:cubicBezTo>
                    <a:pt x="1227" y="1774"/>
                    <a:pt x="1238" y="1822"/>
                    <a:pt x="1262" y="1858"/>
                  </a:cubicBezTo>
                  <a:lnTo>
                    <a:pt x="1060" y="2036"/>
                  </a:lnTo>
                  <a:lnTo>
                    <a:pt x="846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7" y="2054"/>
                    <a:pt x="1055" y="2054"/>
                  </a:cubicBezTo>
                  <a:cubicBezTo>
                    <a:pt x="1054" y="2054"/>
                    <a:pt x="1054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4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5" y="4822"/>
                  </a:cubicBezTo>
                  <a:cubicBezTo>
                    <a:pt x="536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4" y="4120"/>
                    <a:pt x="512" y="4036"/>
                  </a:cubicBezTo>
                  <a:lnTo>
                    <a:pt x="357" y="3810"/>
                  </a:lnTo>
                  <a:cubicBezTo>
                    <a:pt x="334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4" y="2179"/>
                    <a:pt x="381" y="2143"/>
                  </a:cubicBezTo>
                  <a:lnTo>
                    <a:pt x="643" y="2024"/>
                  </a:lnTo>
                  <a:lnTo>
                    <a:pt x="857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43" y="2334"/>
                    <a:pt x="1227" y="2310"/>
                    <a:pt x="1286" y="2251"/>
                  </a:cubicBezTo>
                  <a:lnTo>
                    <a:pt x="1500" y="2024"/>
                  </a:lnTo>
                  <a:lnTo>
                    <a:pt x="1762" y="2143"/>
                  </a:lnTo>
                  <a:cubicBezTo>
                    <a:pt x="1822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72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6" y="4822"/>
                    <a:pt x="1679" y="4822"/>
                  </a:cubicBezTo>
                  <a:cubicBezTo>
                    <a:pt x="1750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8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6803362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12" y="417"/>
                    <a:pt x="1512" y="596"/>
                  </a:cubicBezTo>
                  <a:lnTo>
                    <a:pt x="1512" y="893"/>
                  </a:lnTo>
                  <a:cubicBezTo>
                    <a:pt x="1512" y="1143"/>
                    <a:pt x="1310" y="1358"/>
                    <a:pt x="1060" y="1358"/>
                  </a:cubicBezTo>
                  <a:cubicBezTo>
                    <a:pt x="798" y="1358"/>
                    <a:pt x="595" y="1143"/>
                    <a:pt x="595" y="893"/>
                  </a:cubicBezTo>
                  <a:lnTo>
                    <a:pt x="595" y="596"/>
                  </a:lnTo>
                  <a:cubicBezTo>
                    <a:pt x="595" y="417"/>
                    <a:pt x="726" y="286"/>
                    <a:pt x="905" y="286"/>
                  </a:cubicBezTo>
                  <a:close/>
                  <a:moveTo>
                    <a:pt x="1215" y="1643"/>
                  </a:moveTo>
                  <a:lnTo>
                    <a:pt x="1215" y="1715"/>
                  </a:lnTo>
                  <a:cubicBezTo>
                    <a:pt x="1215" y="1774"/>
                    <a:pt x="1226" y="1822"/>
                    <a:pt x="1262" y="1858"/>
                  </a:cubicBezTo>
                  <a:lnTo>
                    <a:pt x="1060" y="2036"/>
                  </a:lnTo>
                  <a:lnTo>
                    <a:pt x="845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4" y="2054"/>
                    <a:pt x="1051" y="2054"/>
                  </a:cubicBezTo>
                  <a:cubicBezTo>
                    <a:pt x="1048" y="2054"/>
                    <a:pt x="1048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3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24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4" y="4822"/>
                  </a:cubicBezTo>
                  <a:cubicBezTo>
                    <a:pt x="548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3" y="4120"/>
                    <a:pt x="500" y="4036"/>
                  </a:cubicBezTo>
                  <a:lnTo>
                    <a:pt x="357" y="3810"/>
                  </a:lnTo>
                  <a:cubicBezTo>
                    <a:pt x="322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22" y="2179"/>
                    <a:pt x="381" y="2143"/>
                  </a:cubicBezTo>
                  <a:lnTo>
                    <a:pt x="631" y="2024"/>
                  </a:lnTo>
                  <a:lnTo>
                    <a:pt x="857" y="2251"/>
                  </a:lnTo>
                  <a:cubicBezTo>
                    <a:pt x="917" y="2310"/>
                    <a:pt x="1000" y="2334"/>
                    <a:pt x="1072" y="2334"/>
                  </a:cubicBezTo>
                  <a:cubicBezTo>
                    <a:pt x="1143" y="2334"/>
                    <a:pt x="1215" y="2310"/>
                    <a:pt x="1274" y="2251"/>
                  </a:cubicBezTo>
                  <a:lnTo>
                    <a:pt x="1500" y="2024"/>
                  </a:lnTo>
                  <a:lnTo>
                    <a:pt x="1750" y="2143"/>
                  </a:lnTo>
                  <a:cubicBezTo>
                    <a:pt x="1810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31" y="4036"/>
                  </a:lnTo>
                  <a:cubicBezTo>
                    <a:pt x="1572" y="4144"/>
                    <a:pt x="1524" y="4239"/>
                    <a:pt x="1524" y="4358"/>
                  </a:cubicBezTo>
                  <a:lnTo>
                    <a:pt x="1524" y="4679"/>
                  </a:lnTo>
                  <a:cubicBezTo>
                    <a:pt x="1524" y="4751"/>
                    <a:pt x="1596" y="4822"/>
                    <a:pt x="1679" y="4822"/>
                  </a:cubicBezTo>
                  <a:cubicBezTo>
                    <a:pt x="1750" y="4822"/>
                    <a:pt x="1822" y="4763"/>
                    <a:pt x="1822" y="4679"/>
                  </a:cubicBezTo>
                  <a:lnTo>
                    <a:pt x="1822" y="4358"/>
                  </a:lnTo>
                  <a:cubicBezTo>
                    <a:pt x="1822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7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6880289" y="3542403"/>
              <a:ext cx="68620" cy="153504"/>
            </a:xfrm>
            <a:custGeom>
              <a:avLst/>
              <a:gdLst/>
              <a:ahLst/>
              <a:cxnLst/>
              <a:rect l="l" t="t" r="r" b="b"/>
              <a:pathLst>
                <a:path w="2156" h="4823" extrusionOk="0">
                  <a:moveTo>
                    <a:pt x="1214" y="286"/>
                  </a:moveTo>
                  <a:cubicBezTo>
                    <a:pt x="1393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22" y="1358"/>
                    <a:pt x="1060" y="1358"/>
                  </a:cubicBezTo>
                  <a:cubicBezTo>
                    <a:pt x="810" y="1358"/>
                    <a:pt x="607" y="1143"/>
                    <a:pt x="607" y="893"/>
                  </a:cubicBezTo>
                  <a:lnTo>
                    <a:pt x="607" y="596"/>
                  </a:lnTo>
                  <a:cubicBezTo>
                    <a:pt x="607" y="417"/>
                    <a:pt x="738" y="286"/>
                    <a:pt x="917" y="286"/>
                  </a:cubicBezTo>
                  <a:close/>
                  <a:moveTo>
                    <a:pt x="1226" y="1643"/>
                  </a:moveTo>
                  <a:lnTo>
                    <a:pt x="1226" y="1715"/>
                  </a:lnTo>
                  <a:cubicBezTo>
                    <a:pt x="1226" y="1774"/>
                    <a:pt x="1238" y="1822"/>
                    <a:pt x="1274" y="1858"/>
                  </a:cubicBezTo>
                  <a:lnTo>
                    <a:pt x="1060" y="2036"/>
                  </a:lnTo>
                  <a:lnTo>
                    <a:pt x="857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917" y="0"/>
                  </a:moveTo>
                  <a:cubicBezTo>
                    <a:pt x="583" y="0"/>
                    <a:pt x="322" y="274"/>
                    <a:pt x="322" y="596"/>
                  </a:cubicBezTo>
                  <a:lnTo>
                    <a:pt x="322" y="893"/>
                  </a:lnTo>
                  <a:cubicBezTo>
                    <a:pt x="322" y="1143"/>
                    <a:pt x="441" y="1358"/>
                    <a:pt x="619" y="1489"/>
                  </a:cubicBezTo>
                  <a:lnTo>
                    <a:pt x="619" y="1703"/>
                  </a:lnTo>
                  <a:lnTo>
                    <a:pt x="619" y="1715"/>
                  </a:lnTo>
                  <a:lnTo>
                    <a:pt x="262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62" y="4179"/>
                  </a:lnTo>
                  <a:cubicBezTo>
                    <a:pt x="286" y="4227"/>
                    <a:pt x="322" y="4298"/>
                    <a:pt x="322" y="4358"/>
                  </a:cubicBezTo>
                  <a:lnTo>
                    <a:pt x="322" y="4679"/>
                  </a:lnTo>
                  <a:cubicBezTo>
                    <a:pt x="322" y="4751"/>
                    <a:pt x="381" y="4822"/>
                    <a:pt x="464" y="4822"/>
                  </a:cubicBezTo>
                  <a:cubicBezTo>
                    <a:pt x="548" y="4822"/>
                    <a:pt x="619" y="4763"/>
                    <a:pt x="619" y="4679"/>
                  </a:cubicBezTo>
                  <a:lnTo>
                    <a:pt x="619" y="4358"/>
                  </a:lnTo>
                  <a:cubicBezTo>
                    <a:pt x="619" y="4239"/>
                    <a:pt x="583" y="4120"/>
                    <a:pt x="512" y="4036"/>
                  </a:cubicBezTo>
                  <a:lnTo>
                    <a:pt x="369" y="3810"/>
                  </a:lnTo>
                  <a:cubicBezTo>
                    <a:pt x="333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3" y="2179"/>
                    <a:pt x="393" y="2143"/>
                  </a:cubicBezTo>
                  <a:lnTo>
                    <a:pt x="643" y="2024"/>
                  </a:lnTo>
                  <a:lnTo>
                    <a:pt x="869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55" y="2334"/>
                    <a:pt x="1226" y="2310"/>
                    <a:pt x="1286" y="2251"/>
                  </a:cubicBezTo>
                  <a:lnTo>
                    <a:pt x="1512" y="2024"/>
                  </a:lnTo>
                  <a:lnTo>
                    <a:pt x="1762" y="2143"/>
                  </a:lnTo>
                  <a:cubicBezTo>
                    <a:pt x="1822" y="2179"/>
                    <a:pt x="1857" y="2239"/>
                    <a:pt x="1857" y="2298"/>
                  </a:cubicBezTo>
                  <a:lnTo>
                    <a:pt x="1857" y="3632"/>
                  </a:lnTo>
                  <a:cubicBezTo>
                    <a:pt x="1857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84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5" y="4822"/>
                    <a:pt x="1691" y="4822"/>
                  </a:cubicBezTo>
                  <a:cubicBezTo>
                    <a:pt x="1762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48" y="3965"/>
                  </a:lnTo>
                  <a:cubicBezTo>
                    <a:pt x="2107" y="3858"/>
                    <a:pt x="2155" y="3751"/>
                    <a:pt x="2155" y="3632"/>
                  </a:cubicBezTo>
                  <a:lnTo>
                    <a:pt x="2155" y="2298"/>
                  </a:lnTo>
                  <a:cubicBezTo>
                    <a:pt x="2107" y="2120"/>
                    <a:pt x="2012" y="1965"/>
                    <a:pt x="1869" y="1893"/>
                  </a:cubicBezTo>
                  <a:lnTo>
                    <a:pt x="1512" y="1715"/>
                  </a:lnTo>
                  <a:lnTo>
                    <a:pt x="1512" y="1703"/>
                  </a:lnTo>
                  <a:lnTo>
                    <a:pt x="1512" y="1489"/>
                  </a:lnTo>
                  <a:cubicBezTo>
                    <a:pt x="1691" y="1358"/>
                    <a:pt x="1810" y="1131"/>
                    <a:pt x="1810" y="893"/>
                  </a:cubicBezTo>
                  <a:lnTo>
                    <a:pt x="1810" y="596"/>
                  </a:lnTo>
                  <a:cubicBezTo>
                    <a:pt x="1810" y="274"/>
                    <a:pt x="1536" y="0"/>
                    <a:pt x="1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6707084" y="3387403"/>
              <a:ext cx="261145" cy="183072"/>
            </a:xfrm>
            <a:custGeom>
              <a:avLst/>
              <a:gdLst/>
              <a:ahLst/>
              <a:cxnLst/>
              <a:rect l="l" t="t" r="r" b="b"/>
              <a:pathLst>
                <a:path w="8205" h="5752" extrusionOk="0">
                  <a:moveTo>
                    <a:pt x="2727" y="536"/>
                  </a:moveTo>
                  <a:cubicBezTo>
                    <a:pt x="2501" y="715"/>
                    <a:pt x="2311" y="953"/>
                    <a:pt x="2132" y="1227"/>
                  </a:cubicBezTo>
                  <a:cubicBezTo>
                    <a:pt x="2013" y="1417"/>
                    <a:pt x="1906" y="1608"/>
                    <a:pt x="1799" y="1822"/>
                  </a:cubicBezTo>
                  <a:lnTo>
                    <a:pt x="1013" y="1822"/>
                  </a:lnTo>
                  <a:cubicBezTo>
                    <a:pt x="1465" y="1239"/>
                    <a:pt x="2037" y="798"/>
                    <a:pt x="2727" y="536"/>
                  </a:cubicBezTo>
                  <a:close/>
                  <a:moveTo>
                    <a:pt x="3930" y="286"/>
                  </a:moveTo>
                  <a:lnTo>
                    <a:pt x="3930" y="1822"/>
                  </a:lnTo>
                  <a:lnTo>
                    <a:pt x="2120" y="1822"/>
                  </a:lnTo>
                  <a:cubicBezTo>
                    <a:pt x="2537" y="941"/>
                    <a:pt x="3192" y="358"/>
                    <a:pt x="3930" y="286"/>
                  </a:cubicBezTo>
                  <a:close/>
                  <a:moveTo>
                    <a:pt x="4216" y="286"/>
                  </a:moveTo>
                  <a:cubicBezTo>
                    <a:pt x="4954" y="346"/>
                    <a:pt x="5609" y="941"/>
                    <a:pt x="6025" y="1822"/>
                  </a:cubicBezTo>
                  <a:lnTo>
                    <a:pt x="4216" y="1822"/>
                  </a:lnTo>
                  <a:lnTo>
                    <a:pt x="4216" y="286"/>
                  </a:lnTo>
                  <a:close/>
                  <a:moveTo>
                    <a:pt x="5418" y="536"/>
                  </a:moveTo>
                  <a:cubicBezTo>
                    <a:pt x="6109" y="798"/>
                    <a:pt x="6704" y="1239"/>
                    <a:pt x="7133" y="1822"/>
                  </a:cubicBezTo>
                  <a:lnTo>
                    <a:pt x="6347" y="1822"/>
                  </a:lnTo>
                  <a:cubicBezTo>
                    <a:pt x="6252" y="1608"/>
                    <a:pt x="6133" y="1406"/>
                    <a:pt x="6014" y="1227"/>
                  </a:cubicBezTo>
                  <a:cubicBezTo>
                    <a:pt x="5835" y="953"/>
                    <a:pt x="5644" y="715"/>
                    <a:pt x="5418" y="536"/>
                  </a:cubicBezTo>
                  <a:close/>
                  <a:moveTo>
                    <a:pt x="1680" y="2108"/>
                  </a:moveTo>
                  <a:cubicBezTo>
                    <a:pt x="1489" y="2668"/>
                    <a:pt x="1370" y="3299"/>
                    <a:pt x="1358" y="3953"/>
                  </a:cubicBezTo>
                  <a:lnTo>
                    <a:pt x="275" y="3953"/>
                  </a:lnTo>
                  <a:cubicBezTo>
                    <a:pt x="299" y="3275"/>
                    <a:pt x="489" y="2656"/>
                    <a:pt x="822" y="2108"/>
                  </a:cubicBezTo>
                  <a:close/>
                  <a:moveTo>
                    <a:pt x="3930" y="2108"/>
                  </a:moveTo>
                  <a:lnTo>
                    <a:pt x="3930" y="3953"/>
                  </a:lnTo>
                  <a:lnTo>
                    <a:pt x="1644" y="3953"/>
                  </a:lnTo>
                  <a:cubicBezTo>
                    <a:pt x="1656" y="3275"/>
                    <a:pt x="1787" y="2656"/>
                    <a:pt x="2001" y="2108"/>
                  </a:cubicBezTo>
                  <a:close/>
                  <a:moveTo>
                    <a:pt x="6145" y="2108"/>
                  </a:moveTo>
                  <a:cubicBezTo>
                    <a:pt x="6359" y="2644"/>
                    <a:pt x="6490" y="3263"/>
                    <a:pt x="6502" y="3953"/>
                  </a:cubicBezTo>
                  <a:lnTo>
                    <a:pt x="4216" y="3953"/>
                  </a:lnTo>
                  <a:lnTo>
                    <a:pt x="4216" y="2108"/>
                  </a:lnTo>
                  <a:close/>
                  <a:moveTo>
                    <a:pt x="7311" y="2108"/>
                  </a:moveTo>
                  <a:cubicBezTo>
                    <a:pt x="7633" y="2644"/>
                    <a:pt x="7847" y="3263"/>
                    <a:pt x="7859" y="3953"/>
                  </a:cubicBezTo>
                  <a:lnTo>
                    <a:pt x="6787" y="3953"/>
                  </a:lnTo>
                  <a:cubicBezTo>
                    <a:pt x="6776" y="3299"/>
                    <a:pt x="6656" y="2668"/>
                    <a:pt x="6442" y="2108"/>
                  </a:cubicBezTo>
                  <a:close/>
                  <a:moveTo>
                    <a:pt x="4085" y="1"/>
                  </a:moveTo>
                  <a:cubicBezTo>
                    <a:pt x="2989" y="1"/>
                    <a:pt x="1965" y="429"/>
                    <a:pt x="1192" y="1191"/>
                  </a:cubicBezTo>
                  <a:cubicBezTo>
                    <a:pt x="418" y="1953"/>
                    <a:pt x="1" y="3001"/>
                    <a:pt x="1" y="4084"/>
                  </a:cubicBezTo>
                  <a:cubicBezTo>
                    <a:pt x="1" y="4632"/>
                    <a:pt x="108" y="5156"/>
                    <a:pt x="310" y="5656"/>
                  </a:cubicBezTo>
                  <a:cubicBezTo>
                    <a:pt x="337" y="5719"/>
                    <a:pt x="392" y="5748"/>
                    <a:pt x="443" y="5748"/>
                  </a:cubicBezTo>
                  <a:cubicBezTo>
                    <a:pt x="459" y="5748"/>
                    <a:pt x="475" y="5745"/>
                    <a:pt x="489" y="5739"/>
                  </a:cubicBezTo>
                  <a:cubicBezTo>
                    <a:pt x="560" y="5704"/>
                    <a:pt x="596" y="5620"/>
                    <a:pt x="560" y="5549"/>
                  </a:cubicBezTo>
                  <a:cubicBezTo>
                    <a:pt x="382" y="5144"/>
                    <a:pt x="299" y="4692"/>
                    <a:pt x="287" y="4227"/>
                  </a:cubicBezTo>
                  <a:lnTo>
                    <a:pt x="1370" y="4227"/>
                  </a:lnTo>
                  <a:lnTo>
                    <a:pt x="1370" y="4394"/>
                  </a:lnTo>
                  <a:cubicBezTo>
                    <a:pt x="1370" y="4465"/>
                    <a:pt x="1442" y="4525"/>
                    <a:pt x="1513" y="4525"/>
                  </a:cubicBezTo>
                  <a:cubicBezTo>
                    <a:pt x="1596" y="4525"/>
                    <a:pt x="1656" y="4454"/>
                    <a:pt x="1656" y="4382"/>
                  </a:cubicBezTo>
                  <a:lnTo>
                    <a:pt x="1656" y="4227"/>
                  </a:lnTo>
                  <a:lnTo>
                    <a:pt x="3942" y="4227"/>
                  </a:lnTo>
                  <a:lnTo>
                    <a:pt x="3942" y="4394"/>
                  </a:lnTo>
                  <a:cubicBezTo>
                    <a:pt x="3942" y="4465"/>
                    <a:pt x="4001" y="4549"/>
                    <a:pt x="4097" y="4549"/>
                  </a:cubicBezTo>
                  <a:cubicBezTo>
                    <a:pt x="4168" y="4549"/>
                    <a:pt x="4240" y="4489"/>
                    <a:pt x="4240" y="4394"/>
                  </a:cubicBezTo>
                  <a:lnTo>
                    <a:pt x="4240" y="4227"/>
                  </a:lnTo>
                  <a:lnTo>
                    <a:pt x="6537" y="4227"/>
                  </a:lnTo>
                  <a:lnTo>
                    <a:pt x="6537" y="4382"/>
                  </a:lnTo>
                  <a:cubicBezTo>
                    <a:pt x="6537" y="4454"/>
                    <a:pt x="6597" y="4525"/>
                    <a:pt x="6668" y="4525"/>
                  </a:cubicBezTo>
                  <a:cubicBezTo>
                    <a:pt x="6740" y="4525"/>
                    <a:pt x="6799" y="4465"/>
                    <a:pt x="6823" y="4394"/>
                  </a:cubicBezTo>
                  <a:lnTo>
                    <a:pt x="6823" y="4227"/>
                  </a:lnTo>
                  <a:lnTo>
                    <a:pt x="7907" y="4227"/>
                  </a:lnTo>
                  <a:cubicBezTo>
                    <a:pt x="7895" y="4692"/>
                    <a:pt x="7788" y="5120"/>
                    <a:pt x="7621" y="5549"/>
                  </a:cubicBezTo>
                  <a:cubicBezTo>
                    <a:pt x="7597" y="5632"/>
                    <a:pt x="7621" y="5704"/>
                    <a:pt x="7692" y="5739"/>
                  </a:cubicBezTo>
                  <a:cubicBezTo>
                    <a:pt x="7704" y="5751"/>
                    <a:pt x="7728" y="5751"/>
                    <a:pt x="7752" y="5751"/>
                  </a:cubicBezTo>
                  <a:cubicBezTo>
                    <a:pt x="7811" y="5751"/>
                    <a:pt x="7859" y="5716"/>
                    <a:pt x="7895" y="5656"/>
                  </a:cubicBezTo>
                  <a:cubicBezTo>
                    <a:pt x="8097" y="5168"/>
                    <a:pt x="8204" y="4632"/>
                    <a:pt x="8204" y="4084"/>
                  </a:cubicBezTo>
                  <a:cubicBezTo>
                    <a:pt x="8157" y="3001"/>
                    <a:pt x="7740" y="1965"/>
                    <a:pt x="6966" y="1191"/>
                  </a:cubicBezTo>
                  <a:cubicBezTo>
                    <a:pt x="6192" y="417"/>
                    <a:pt x="5168" y="1"/>
                    <a:pt x="4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54"/>
          <p:cNvGrpSpPr/>
          <p:nvPr/>
        </p:nvGrpSpPr>
        <p:grpSpPr>
          <a:xfrm>
            <a:off x="726150" y="1938600"/>
            <a:ext cx="7878298" cy="2721382"/>
            <a:chOff x="726150" y="1938600"/>
            <a:chExt cx="5801500" cy="3984500"/>
          </a:xfrm>
        </p:grpSpPr>
        <p:cxnSp>
          <p:nvCxnSpPr>
            <p:cNvPr id="900" name="Google Shape;900;p54"/>
            <p:cNvCxnSpPr/>
            <p:nvPr/>
          </p:nvCxnSpPr>
          <p:spPr>
            <a:xfrm>
              <a:off x="4567144" y="1938600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54"/>
            <p:cNvCxnSpPr/>
            <p:nvPr/>
          </p:nvCxnSpPr>
          <p:spPr>
            <a:xfrm>
              <a:off x="6517889" y="1938600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54"/>
            <p:cNvCxnSpPr/>
            <p:nvPr/>
          </p:nvCxnSpPr>
          <p:spPr>
            <a:xfrm>
              <a:off x="2636225" y="1938600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54"/>
            <p:cNvCxnSpPr/>
            <p:nvPr/>
          </p:nvCxnSpPr>
          <p:spPr>
            <a:xfrm>
              <a:off x="726150" y="3814500"/>
              <a:ext cx="192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54"/>
            <p:cNvCxnSpPr/>
            <p:nvPr/>
          </p:nvCxnSpPr>
          <p:spPr>
            <a:xfrm>
              <a:off x="2626566" y="5923100"/>
              <a:ext cx="1950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54"/>
            <p:cNvCxnSpPr/>
            <p:nvPr/>
          </p:nvCxnSpPr>
          <p:spPr>
            <a:xfrm>
              <a:off x="4559650" y="3814500"/>
              <a:ext cx="1968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900;p54"/>
            <p:cNvCxnSpPr/>
            <p:nvPr/>
          </p:nvCxnSpPr>
          <p:spPr>
            <a:xfrm>
              <a:off x="4565689" y="4047200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900;p54"/>
            <p:cNvCxnSpPr/>
            <p:nvPr/>
          </p:nvCxnSpPr>
          <p:spPr>
            <a:xfrm>
              <a:off x="4565689" y="4025356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900;p54"/>
            <p:cNvCxnSpPr/>
            <p:nvPr/>
          </p:nvCxnSpPr>
          <p:spPr>
            <a:xfrm>
              <a:off x="2603728" y="4025356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7" name="Google Shape;907;p54"/>
          <p:cNvSpPr/>
          <p:nvPr/>
        </p:nvSpPr>
        <p:spPr>
          <a:xfrm rot="5400000">
            <a:off x="6590340" y="2933906"/>
            <a:ext cx="190800" cy="93000"/>
          </a:xfrm>
          <a:prstGeom prst="triangle">
            <a:avLst>
              <a:gd name="adj" fmla="val 535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4"/>
          <p:cNvSpPr/>
          <p:nvPr/>
        </p:nvSpPr>
        <p:spPr>
          <a:xfrm rot="5400000">
            <a:off x="1405764" y="2933906"/>
            <a:ext cx="190800" cy="93000"/>
          </a:xfrm>
          <a:prstGeom prst="triangle">
            <a:avLst>
              <a:gd name="adj" fmla="val 535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4"/>
          <p:cNvSpPr txBox="1">
            <a:spLocks noGrp="1"/>
          </p:cNvSpPr>
          <p:nvPr>
            <p:ph type="subTitle" idx="4294967295"/>
          </p:nvPr>
        </p:nvSpPr>
        <p:spPr>
          <a:xfrm>
            <a:off x="755576" y="2787774"/>
            <a:ext cx="259228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B2B</a:t>
            </a:r>
            <a:endParaRPr sz="1600" dirty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910" name="Google Shape;910;p54"/>
          <p:cNvSpPr txBox="1">
            <a:spLocks noGrp="1"/>
          </p:cNvSpPr>
          <p:nvPr>
            <p:ph type="subTitle" idx="4294967295"/>
          </p:nvPr>
        </p:nvSpPr>
        <p:spPr>
          <a:xfrm>
            <a:off x="5940152" y="2787774"/>
            <a:ext cx="2664296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B2B2C</a:t>
            </a:r>
            <a:endParaRPr sz="1600" dirty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cxnSp>
        <p:nvCxnSpPr>
          <p:cNvPr id="913" name="Google Shape;913;p54"/>
          <p:cNvCxnSpPr/>
          <p:nvPr/>
        </p:nvCxnSpPr>
        <p:spPr>
          <a:xfrm>
            <a:off x="2575200" y="1091900"/>
            <a:ext cx="3993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54"/>
          <p:cNvCxnSpPr/>
          <p:nvPr/>
        </p:nvCxnSpPr>
        <p:spPr>
          <a:xfrm>
            <a:off x="3635896" y="4876006"/>
            <a:ext cx="1920000" cy="0"/>
          </a:xfrm>
          <a:prstGeom prst="straightConnector1">
            <a:avLst/>
          </a:prstGeom>
          <a:noFill/>
          <a:ln w="19050" cap="flat" cmpd="sng">
            <a:solidFill>
              <a:srgbClr val="CE5E0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901;p54"/>
          <p:cNvCxnSpPr/>
          <p:nvPr/>
        </p:nvCxnSpPr>
        <p:spPr>
          <a:xfrm>
            <a:off x="755576" y="1923678"/>
            <a:ext cx="0" cy="128122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" name="Picture 61" descr="onecup3x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203598"/>
            <a:ext cx="2448272" cy="151216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63" name="Picture 62" descr="CARDF.jpeg"/>
          <p:cNvPicPr>
            <a:picLocks noChangeAspect="1"/>
          </p:cNvPicPr>
          <p:nvPr/>
        </p:nvPicPr>
        <p:blipFill>
          <a:blip r:embed="rId4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69" name="Rectangle 68"/>
          <p:cNvSpPr/>
          <p:nvPr/>
        </p:nvSpPr>
        <p:spPr>
          <a:xfrm>
            <a:off x="4181763" y="4280197"/>
            <a:ext cx="822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CUP AD</a:t>
            </a:r>
            <a:endParaRPr lang="en-US" dirty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70" name="Google Shape;907;p54"/>
          <p:cNvSpPr/>
          <p:nvPr/>
        </p:nvSpPr>
        <p:spPr>
          <a:xfrm rot="5400000">
            <a:off x="3586996" y="4374066"/>
            <a:ext cx="190800" cy="93000"/>
          </a:xfrm>
          <a:prstGeom prst="triangle">
            <a:avLst>
              <a:gd name="adj" fmla="val 535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"/>
          <p:cNvSpPr txBox="1">
            <a:spLocks noGrp="1"/>
          </p:cNvSpPr>
          <p:nvPr>
            <p:ph type="title"/>
          </p:nvPr>
        </p:nvSpPr>
        <p:spPr>
          <a:xfrm>
            <a:off x="251520" y="1258524"/>
            <a:ext cx="8280920" cy="3401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3,00,000 cups</a:t>
            </a:r>
            <a:endParaRPr dirty="0"/>
          </a:p>
        </p:txBody>
      </p:sp>
      <p:sp>
        <p:nvSpPr>
          <p:cNvPr id="817" name="Google Shape;817;p52"/>
          <p:cNvSpPr txBox="1">
            <a:spLocks noGrp="1"/>
          </p:cNvSpPr>
          <p:nvPr>
            <p:ph type="body" idx="1"/>
          </p:nvPr>
        </p:nvSpPr>
        <p:spPr>
          <a:xfrm>
            <a:off x="311700" y="29998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C000"/>
                </a:solidFill>
              </a:rPr>
              <a:t>  SOFT launched on 1</a:t>
            </a:r>
            <a:r>
              <a:rPr lang="en" b="1" baseline="30000" dirty="0" smtClean="0">
                <a:solidFill>
                  <a:srgbClr val="FFC000"/>
                </a:solidFill>
              </a:rPr>
              <a:t>st</a:t>
            </a:r>
            <a:r>
              <a:rPr lang="en" b="1" dirty="0" smtClean="0">
                <a:solidFill>
                  <a:srgbClr val="FFC000"/>
                </a:solidFill>
              </a:rPr>
              <a:t> April 2022</a:t>
            </a:r>
            <a:endParaRPr b="1" dirty="0">
              <a:solidFill>
                <a:srgbClr val="FFC000"/>
              </a:solidFill>
            </a:endParaRPr>
          </a:p>
        </p:txBody>
      </p:sp>
      <p:cxnSp>
        <p:nvCxnSpPr>
          <p:cNvPr id="818" name="Google Shape;818;p52"/>
          <p:cNvCxnSpPr/>
          <p:nvPr/>
        </p:nvCxnSpPr>
        <p:spPr>
          <a:xfrm>
            <a:off x="1195500" y="2999813"/>
            <a:ext cx="6753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819;p52"/>
          <p:cNvGrpSpPr/>
          <p:nvPr/>
        </p:nvGrpSpPr>
        <p:grpSpPr>
          <a:xfrm>
            <a:off x="7942612" y="3942240"/>
            <a:ext cx="1201065" cy="1201065"/>
            <a:chOff x="6941050" y="3555000"/>
            <a:chExt cx="1588500" cy="1588500"/>
          </a:xfrm>
        </p:grpSpPr>
        <p:sp>
          <p:nvSpPr>
            <p:cNvPr id="820" name="Google Shape;820;p52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22;p52"/>
          <p:cNvGrpSpPr/>
          <p:nvPr/>
        </p:nvGrpSpPr>
        <p:grpSpPr>
          <a:xfrm rot="10800000">
            <a:off x="-101" y="-78"/>
            <a:ext cx="1101784" cy="1101784"/>
            <a:chOff x="6941050" y="3555000"/>
            <a:chExt cx="1588500" cy="1588500"/>
          </a:xfrm>
        </p:grpSpPr>
        <p:sp>
          <p:nvSpPr>
            <p:cNvPr id="823" name="Google Shape;823;p52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2" name="Rectangle 11"/>
          <p:cNvSpPr/>
          <p:nvPr/>
        </p:nvSpPr>
        <p:spPr>
          <a:xfrm>
            <a:off x="467544" y="483518"/>
            <a:ext cx="465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dirty="0" smtClean="0">
                <a:solidFill>
                  <a:schemeClr val="bg1"/>
                </a:solidFill>
              </a:rPr>
              <a:t>TRACTION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9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-20538"/>
            <a:ext cx="3456384" cy="3573032"/>
          </a:xfrm>
          <a:prstGeom prst="rect">
            <a:avLst/>
          </a:prstGeom>
        </p:spPr>
      </p:pic>
      <p:pic>
        <p:nvPicPr>
          <p:cNvPr id="8" name="Picture 7" descr="91.jpeg"/>
          <p:cNvPicPr>
            <a:picLocks noChangeAspect="1"/>
          </p:cNvPicPr>
          <p:nvPr/>
        </p:nvPicPr>
        <p:blipFill>
          <a:blip r:embed="rId3"/>
          <a:srcRect l="15158"/>
          <a:stretch>
            <a:fillRect/>
          </a:stretch>
        </p:blipFill>
        <p:spPr>
          <a:xfrm>
            <a:off x="3635896" y="2242542"/>
            <a:ext cx="5508103" cy="2921496"/>
          </a:xfrm>
          <a:prstGeom prst="rect">
            <a:avLst/>
          </a:prstGeom>
        </p:spPr>
      </p:pic>
      <p:pic>
        <p:nvPicPr>
          <p:cNvPr id="9" name="Picture 8" descr="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95486"/>
            <a:ext cx="2314575" cy="4680520"/>
          </a:xfrm>
          <a:prstGeom prst="rect">
            <a:avLst/>
          </a:prstGeom>
        </p:spPr>
      </p:pic>
      <p:pic>
        <p:nvPicPr>
          <p:cNvPr id="10" name="Picture 9" descr="93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195486"/>
            <a:ext cx="2673424" cy="2005068"/>
          </a:xfrm>
          <a:prstGeom prst="rect">
            <a:avLst/>
          </a:prstGeom>
        </p:spPr>
      </p:pic>
      <p:pic>
        <p:nvPicPr>
          <p:cNvPr id="11" name="Picture 10" descr="95.jpeg"/>
          <p:cNvPicPr>
            <a:picLocks noChangeAspect="1"/>
          </p:cNvPicPr>
          <p:nvPr/>
        </p:nvPicPr>
        <p:blipFill>
          <a:blip r:embed="rId6"/>
          <a:srcRect t="15000" b="12201"/>
          <a:stretch>
            <a:fillRect/>
          </a:stretch>
        </p:blipFill>
        <p:spPr>
          <a:xfrm>
            <a:off x="2411760" y="2571750"/>
            <a:ext cx="1517328" cy="2454665"/>
          </a:xfrm>
          <a:prstGeom prst="rect">
            <a:avLst/>
          </a:prstGeom>
        </p:spPr>
      </p:pic>
      <p:pic>
        <p:nvPicPr>
          <p:cNvPr id="13" name="Picture 12" descr="available.jpeg"/>
          <p:cNvPicPr>
            <a:picLocks noChangeAspect="1"/>
          </p:cNvPicPr>
          <p:nvPr/>
        </p:nvPicPr>
        <p:blipFill>
          <a:blip r:embed="rId7"/>
          <a:srcRect b="14446"/>
          <a:stretch>
            <a:fillRect/>
          </a:stretch>
        </p:blipFill>
        <p:spPr>
          <a:xfrm>
            <a:off x="3203848" y="2139702"/>
            <a:ext cx="1656184" cy="1416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urat3.jpeg"/>
          <p:cNvPicPr>
            <a:picLocks noChangeAspect="1"/>
          </p:cNvPicPr>
          <p:nvPr/>
        </p:nvPicPr>
        <p:blipFill>
          <a:blip r:embed="rId2"/>
          <a:srcRect t="19200" b="13601"/>
          <a:stretch>
            <a:fillRect/>
          </a:stretch>
        </p:blipFill>
        <p:spPr>
          <a:xfrm>
            <a:off x="1835696" y="0"/>
            <a:ext cx="5143500" cy="3456384"/>
          </a:xfrm>
          <a:prstGeom prst="rect">
            <a:avLst/>
          </a:prstGeom>
        </p:spPr>
      </p:pic>
      <p:pic>
        <p:nvPicPr>
          <p:cNvPr id="5" name="Picture 4" descr="surat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0891" cy="5143500"/>
          </a:xfrm>
          <a:prstGeom prst="rect">
            <a:avLst/>
          </a:prstGeom>
        </p:spPr>
      </p:pic>
      <p:pic>
        <p:nvPicPr>
          <p:cNvPr id="6" name="Picture 5" descr="surat4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93" y="0"/>
            <a:ext cx="2343507" cy="5143500"/>
          </a:xfrm>
          <a:prstGeom prst="rect">
            <a:avLst/>
          </a:prstGeom>
        </p:spPr>
      </p:pic>
      <p:pic>
        <p:nvPicPr>
          <p:cNvPr id="7" name="Picture 6" descr="surat2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3507854"/>
            <a:ext cx="4176464" cy="16356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52"/>
          <p:cNvCxnSpPr/>
          <p:nvPr/>
        </p:nvCxnSpPr>
        <p:spPr>
          <a:xfrm>
            <a:off x="483296" y="771550"/>
            <a:ext cx="488079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311700" y="4155926"/>
            <a:ext cx="8364756" cy="792088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100"/>
              </a:spcBef>
            </a:pP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A Husband</a:t>
            </a:r>
            <a:r>
              <a:rPr lang="en-US" sz="2400" b="1" spc="-20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5" dirty="0" smtClean="0">
                <a:solidFill>
                  <a:srgbClr val="FFFF00"/>
                </a:solidFill>
                <a:latin typeface="Calibri"/>
                <a:cs typeface="Calibri"/>
              </a:rPr>
              <a:t>who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 wanted</a:t>
            </a:r>
            <a:r>
              <a:rPr lang="en-US" sz="2400" b="1" spc="-5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lang="en-US" sz="2400" b="1" spc="-10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20" dirty="0" smtClean="0">
                <a:solidFill>
                  <a:srgbClr val="FFFF00"/>
                </a:solidFill>
                <a:latin typeface="Calibri"/>
                <a:cs typeface="Calibri"/>
              </a:rPr>
              <a:t>make</a:t>
            </a: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 a </a:t>
            </a:r>
            <a:r>
              <a:rPr lang="en-US" sz="2400" b="1" spc="-5" dirty="0" smtClean="0">
                <a:solidFill>
                  <a:srgbClr val="FFFF00"/>
                </a:solidFill>
                <a:latin typeface="Calibri"/>
                <a:cs typeface="Calibri"/>
              </a:rPr>
              <a:t>Cup</a:t>
            </a: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 of </a:t>
            </a:r>
            <a:r>
              <a:rPr lang="en-US" sz="2400" b="1" spc="-55" dirty="0" smtClean="0">
                <a:solidFill>
                  <a:srgbClr val="FFFF00"/>
                </a:solidFill>
                <a:latin typeface="Calibri"/>
                <a:cs typeface="Calibri"/>
              </a:rPr>
              <a:t>Tea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or</a:t>
            </a:r>
            <a:r>
              <a:rPr lang="en-US" sz="2400" b="1" spc="-5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10" dirty="0" smtClean="0">
                <a:solidFill>
                  <a:srgbClr val="FFFF00"/>
                </a:solidFill>
                <a:latin typeface="Calibri"/>
                <a:cs typeface="Calibri"/>
              </a:rPr>
              <a:t>Coffee</a:t>
            </a:r>
            <a:r>
              <a:rPr lang="en-US" sz="2400" b="1" spc="10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for</a:t>
            </a:r>
            <a:r>
              <a:rPr lang="en-US" sz="2400" b="1" spc="5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his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 wife……</a:t>
            </a:r>
            <a:endParaRPr lang="en-US" sz="2400" dirty="0" smtClean="0">
              <a:solidFill>
                <a:srgbClr val="FFFF00"/>
              </a:solidFill>
              <a:latin typeface="Calibri"/>
              <a:cs typeface="Calibri"/>
            </a:endParaRPr>
          </a:p>
          <a:p>
            <a:pPr marL="1905">
              <a:spcBef>
                <a:spcPts val="5"/>
              </a:spcBef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23478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ookman Old Style" pitchFamily="18" charset="0"/>
              </a:rPr>
              <a:t>TARGET CUSTOMERS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552" y="1203598"/>
            <a:ext cx="3312368" cy="118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-114935"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Small offices </a:t>
            </a:r>
          </a:p>
          <a:p>
            <a:pPr marL="127000" indent="-114935"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Standalone shops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spcBef>
                <a:spcPts val="5"/>
              </a:spcBef>
              <a:buSzPct val="94444"/>
              <a:buChar char="•"/>
              <a:tabLst>
                <a:tab pos="127635" algn="l"/>
              </a:tabLst>
            </a:pP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Showroom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Salons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Etc……..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0032" y="1320849"/>
            <a:ext cx="3528392" cy="247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-114935"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Ola/ </a:t>
            </a:r>
            <a:r>
              <a:rPr lang="en-US" dirty="0" err="1" smtClean="0">
                <a:solidFill>
                  <a:schemeClr val="bg1"/>
                </a:solidFill>
                <a:latin typeface="Calibri"/>
                <a:cs typeface="Calibri"/>
              </a:rPr>
              <a:t>Uber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marL="127000" indent="-114935"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Bus operators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Tour operators 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IRCTC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Shopping Malls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Pan</a:t>
            </a:r>
            <a:r>
              <a:rPr lang="en-US" spc="-3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shop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Petrol</a:t>
            </a:r>
            <a:r>
              <a:rPr lang="en-US" spc="-3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Pump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Hospital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Hostel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Fast</a:t>
            </a:r>
            <a:r>
              <a:rPr lang="en-US" spc="-2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food 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outlet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spcBef>
                <a:spcPts val="5"/>
              </a:spcBef>
              <a:buSzPct val="94444"/>
              <a:buChar char="•"/>
              <a:tabLst>
                <a:tab pos="127635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All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 outlet</a:t>
            </a:r>
            <a:r>
              <a:rPr lang="en-US" spc="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were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cold</a:t>
            </a:r>
            <a:r>
              <a:rPr lang="en-US" spc="1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drinks</a:t>
            </a:r>
            <a:r>
              <a:rPr lang="en-US" spc="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are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available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283718"/>
            <a:ext cx="2448272" cy="15081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10 </a:t>
            </a:r>
          </a:p>
          <a:p>
            <a:pPr algn="ctr"/>
            <a:r>
              <a:rPr lang="en-US" sz="3200" dirty="0" smtClean="0"/>
              <a:t>Cup  a day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3"/>
          <p:cNvSpPr txBox="1">
            <a:spLocks noGrp="1"/>
          </p:cNvSpPr>
          <p:nvPr>
            <p:ph type="title"/>
          </p:nvPr>
        </p:nvSpPr>
        <p:spPr>
          <a:xfrm>
            <a:off x="3131840" y="267494"/>
            <a:ext cx="3600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COMPETITORS</a:t>
            </a:r>
            <a:endParaRPr dirty="0"/>
          </a:p>
        </p:txBody>
      </p:sp>
      <p:pic>
        <p:nvPicPr>
          <p:cNvPr id="845" name="Google Shape;845;p53"/>
          <p:cNvPicPr preferRelativeResize="0"/>
          <p:nvPr/>
        </p:nvPicPr>
        <p:blipFill rotWithShape="1">
          <a:blip r:embed="rId3">
            <a:alphaModFix/>
          </a:blip>
          <a:srcRect l="12285" r="20541"/>
          <a:stretch/>
        </p:blipFill>
        <p:spPr>
          <a:xfrm>
            <a:off x="175765" y="0"/>
            <a:ext cx="2011824" cy="44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3"/>
          <p:cNvPicPr preferRelativeResize="0"/>
          <p:nvPr/>
        </p:nvPicPr>
        <p:blipFill rotWithShape="1">
          <a:blip r:embed="rId4">
            <a:alphaModFix/>
          </a:blip>
          <a:srcRect l="20922" r="16377"/>
          <a:stretch/>
        </p:blipFill>
        <p:spPr>
          <a:xfrm>
            <a:off x="6876256" y="627534"/>
            <a:ext cx="2011826" cy="449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53"/>
          <p:cNvCxnSpPr/>
          <p:nvPr/>
        </p:nvCxnSpPr>
        <p:spPr>
          <a:xfrm>
            <a:off x="4090450" y="1365925"/>
            <a:ext cx="505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53"/>
          <p:cNvSpPr/>
          <p:nvPr/>
        </p:nvSpPr>
        <p:spPr>
          <a:xfrm rot="5400000">
            <a:off x="983136" y="39385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3"/>
          <p:cNvSpPr/>
          <p:nvPr/>
        </p:nvSpPr>
        <p:spPr>
          <a:xfrm rot="5400000">
            <a:off x="7683406" y="-8071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90" name="Picture 2" descr="INDIAN TEA MARKE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944" y="1437623"/>
            <a:ext cx="4968552" cy="3726415"/>
          </a:xfrm>
          <a:prstGeom prst="rect">
            <a:avLst/>
          </a:prstGeom>
          <a:noFill/>
        </p:spPr>
      </p:pic>
      <p:pic>
        <p:nvPicPr>
          <p:cNvPr id="37892" name="Picture 4" descr="top 10 coffee brands - Online Discount Shop for Electronics, Apparel, Toys,  Books, Games, Computers, Shoes, Jewelry, Watches, Baby Products, Sports &amp;amp;  Outdoors, Office Products, Bed &amp;amp; Bath, Furniture, Tools, Hardware,  Automoti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71800" y="3583779"/>
            <a:ext cx="2016224" cy="1559721"/>
          </a:xfrm>
          <a:prstGeom prst="rect">
            <a:avLst/>
          </a:prstGeom>
          <a:noFill/>
        </p:spPr>
      </p:pic>
      <p:pic>
        <p:nvPicPr>
          <p:cNvPr id="37894" name="Picture 6" descr="East Zone Mild Steel Coffee Vending Machine, East Zone Engg. Corporation |  ID: 2193019123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19672" y="3343300"/>
            <a:ext cx="1800200" cy="1800200"/>
          </a:xfrm>
          <a:prstGeom prst="rect">
            <a:avLst/>
          </a:prstGeom>
          <a:noFill/>
        </p:spPr>
      </p:pic>
      <p:pic>
        <p:nvPicPr>
          <p:cNvPr id="37896" name="Picture 8" descr="A Local Tea Coffee Tchai Shop, an Unidentified Customers in Front of the  Shop. Editorial Image - Image of bazaar, rural: 12298696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67998" y="2283718"/>
            <a:ext cx="1956330" cy="1440160"/>
          </a:xfrm>
          <a:prstGeom prst="rect">
            <a:avLst/>
          </a:prstGeom>
          <a:noFill/>
        </p:spPr>
      </p:pic>
      <p:pic>
        <p:nvPicPr>
          <p:cNvPr id="37898" name="Picture 10" descr="Malls Make it Easy for Local Tea Shops to Replace Teavana | World Tea New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01705" y="843558"/>
            <a:ext cx="2390775" cy="1914525"/>
          </a:xfrm>
          <a:prstGeom prst="rect">
            <a:avLst/>
          </a:prstGeom>
          <a:noFill/>
        </p:spPr>
      </p:pic>
      <p:pic>
        <p:nvPicPr>
          <p:cNvPr id="37900" name="Picture 12" descr="Is Your Tea Bag Made with Plastic? - Because Health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1520" y="2211710"/>
            <a:ext cx="1728192" cy="172819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827584" y="915567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3600" b="1" dirty="0" smtClean="0">
                <a:solidFill>
                  <a:srgbClr val="FFC000"/>
                </a:solidFill>
                <a:latin typeface="MS UI Gothic" pitchFamily="34" charset="-128"/>
                <a:ea typeface="MS UI Gothic" pitchFamily="34" charset="-128"/>
              </a:rPr>
              <a:t>DIRECT                   INDIRECT </a:t>
            </a:r>
            <a:endParaRPr lang="en-US" sz="3600" b="1" dirty="0">
              <a:solidFill>
                <a:srgbClr val="FFC000"/>
              </a:solidFill>
              <a:latin typeface="MS UI Gothic" pitchFamily="34" charset="-128"/>
              <a:ea typeface="MS UI Gothic" pitchFamily="34" charset="-128"/>
            </a:endParaRPr>
          </a:p>
        </p:txBody>
      </p:sp>
      <p:pic>
        <p:nvPicPr>
          <p:cNvPr id="15" name="Picture 14" descr="CARDF.jpeg"/>
          <p:cNvPicPr>
            <a:picLocks noChangeAspect="1"/>
          </p:cNvPicPr>
          <p:nvPr/>
        </p:nvPicPr>
        <p:blipFill>
          <a:blip r:embed="rId11">
            <a:lum bright="20000"/>
          </a:blip>
          <a:srcRect l="2751" t="30400" r="54725" b="27600"/>
          <a:stretch>
            <a:fillRect/>
          </a:stretch>
        </p:blipFill>
        <p:spPr>
          <a:xfrm>
            <a:off x="6624736" y="19548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467350" y="927895"/>
            <a:ext cx="1597025" cy="583484"/>
            <a:chOff x="0" y="-27533"/>
            <a:chExt cx="4258862" cy="1556855"/>
          </a:xfrm>
        </p:grpSpPr>
        <p:sp>
          <p:nvSpPr>
            <p:cNvPr id="3" name="TextBox 3"/>
            <p:cNvSpPr txBox="1"/>
            <p:nvPr/>
          </p:nvSpPr>
          <p:spPr>
            <a:xfrm>
              <a:off x="0" y="-27533"/>
              <a:ext cx="4258862" cy="78699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2275"/>
                </a:lnSpc>
                <a:defRPr/>
              </a:pPr>
              <a:r>
                <a:rPr lang="en-US" sz="1700" b="1" spc="-17" dirty="0">
                  <a:solidFill>
                    <a:schemeClr val="bg1"/>
                  </a:solidFill>
                  <a:latin typeface="Muli Regular" panose="020B0604020202020204" charset="0"/>
                </a:rPr>
                <a:t>Step 1</a:t>
              </a:r>
            </a:p>
          </p:txBody>
        </p:sp>
        <p:sp>
          <p:nvSpPr>
            <p:cNvPr id="21549" name="TextBox 4"/>
            <p:cNvSpPr txBox="1">
              <a:spLocks noChangeArrowheads="1"/>
            </p:cNvSpPr>
            <p:nvPr/>
          </p:nvSpPr>
          <p:spPr bwMode="auto">
            <a:xfrm>
              <a:off x="0" y="913415"/>
              <a:ext cx="4258862" cy="615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Q2 </a:t>
              </a: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2023       </a:t>
              </a:r>
              <a:endParaRPr lang="en-US" altLang="en-US" sz="1300" dirty="0">
                <a:solidFill>
                  <a:schemeClr val="bg1"/>
                </a:solidFill>
                <a:latin typeface="Muli Regular"/>
              </a:endParaRP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467350" y="3813175"/>
            <a:ext cx="1597025" cy="563735"/>
            <a:chOff x="0" y="-27533"/>
            <a:chExt cx="4258862" cy="150416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7533"/>
              <a:ext cx="4258862" cy="72266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2275"/>
                </a:lnSpc>
                <a:defRPr/>
              </a:pPr>
              <a:r>
                <a:rPr lang="en-US" sz="1700" b="1" spc="-17" dirty="0">
                  <a:solidFill>
                    <a:schemeClr val="bg1"/>
                  </a:solidFill>
                  <a:latin typeface="Muli Regular" panose="020B0604020202020204" charset="0"/>
                </a:rPr>
                <a:t>Step 4</a:t>
              </a:r>
            </a:p>
          </p:txBody>
        </p:sp>
        <p:sp>
          <p:nvSpPr>
            <p:cNvPr id="21547" name="TextBox 7"/>
            <p:cNvSpPr txBox="1">
              <a:spLocks noChangeArrowheads="1"/>
            </p:cNvSpPr>
            <p:nvPr/>
          </p:nvSpPr>
          <p:spPr bwMode="auto">
            <a:xfrm>
              <a:off x="0" y="913415"/>
              <a:ext cx="4258862" cy="56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Q1 2024</a:t>
              </a:r>
              <a:endParaRPr lang="en-US" altLang="en-US" sz="1300" dirty="0">
                <a:solidFill>
                  <a:schemeClr val="bg1"/>
                </a:solidFill>
                <a:latin typeface="Muli Regular"/>
              </a:endParaRP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5467350" y="2796381"/>
            <a:ext cx="1597025" cy="583484"/>
            <a:chOff x="0" y="-27533"/>
            <a:chExt cx="4258862" cy="155685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7533"/>
              <a:ext cx="4258862" cy="72266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2275"/>
                </a:lnSpc>
                <a:defRPr/>
              </a:pPr>
              <a:r>
                <a:rPr lang="en-US" sz="1700" b="1" spc="-17" dirty="0">
                  <a:solidFill>
                    <a:schemeClr val="bg1"/>
                  </a:solidFill>
                  <a:latin typeface="Muli Regular" panose="020B0604020202020204" charset="0"/>
                </a:rPr>
                <a:t>Step 3</a:t>
              </a:r>
            </a:p>
          </p:txBody>
        </p:sp>
        <p:sp>
          <p:nvSpPr>
            <p:cNvPr id="21545" name="TextBox 10"/>
            <p:cNvSpPr txBox="1">
              <a:spLocks noChangeArrowheads="1"/>
            </p:cNvSpPr>
            <p:nvPr/>
          </p:nvSpPr>
          <p:spPr bwMode="auto">
            <a:xfrm>
              <a:off x="0" y="913415"/>
              <a:ext cx="4258862" cy="615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Q4 </a:t>
              </a: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2023</a:t>
              </a:r>
              <a:endParaRPr lang="en-US" altLang="en-US" sz="1300" dirty="0">
                <a:solidFill>
                  <a:schemeClr val="bg1"/>
                </a:solidFill>
                <a:latin typeface="Muli Regular"/>
              </a:endParaRP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5467350" y="1778794"/>
            <a:ext cx="1597025" cy="583484"/>
            <a:chOff x="0" y="-27533"/>
            <a:chExt cx="4258862" cy="155685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7533"/>
              <a:ext cx="4258862" cy="72266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2275"/>
                </a:lnSpc>
                <a:defRPr/>
              </a:pPr>
              <a:r>
                <a:rPr lang="en-US" sz="1700" b="1" spc="-17" dirty="0">
                  <a:solidFill>
                    <a:schemeClr val="bg1"/>
                  </a:solidFill>
                  <a:latin typeface="Muli Regular" panose="020B0604020202020204" charset="0"/>
                </a:rPr>
                <a:t>Step 2</a:t>
              </a:r>
            </a:p>
          </p:txBody>
        </p:sp>
        <p:sp>
          <p:nvSpPr>
            <p:cNvPr id="21543" name="TextBox 13"/>
            <p:cNvSpPr txBox="1">
              <a:spLocks noChangeArrowheads="1"/>
            </p:cNvSpPr>
            <p:nvPr/>
          </p:nvSpPr>
          <p:spPr bwMode="auto">
            <a:xfrm>
              <a:off x="0" y="913415"/>
              <a:ext cx="4258862" cy="615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Q3 </a:t>
              </a: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2023</a:t>
              </a:r>
              <a:endParaRPr lang="en-US" altLang="en-US" sz="1300" dirty="0">
                <a:solidFill>
                  <a:schemeClr val="bg1"/>
                </a:solidFill>
                <a:latin typeface="Muli Regular"/>
              </a:endParaRP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 rot="-5400000">
            <a:off x="2802335" y="2491978"/>
            <a:ext cx="4114800" cy="159544"/>
            <a:chOff x="0" y="0"/>
            <a:chExt cx="14714997" cy="571500"/>
          </a:xfrm>
        </p:grpSpPr>
        <p:sp>
          <p:nvSpPr>
            <p:cNvPr id="21541" name="Freeform 15"/>
            <p:cNvSpPr>
              <a:spLocks/>
            </p:cNvSpPr>
            <p:nvPr/>
          </p:nvSpPr>
          <p:spPr bwMode="auto">
            <a:xfrm>
              <a:off x="0" y="255270"/>
              <a:ext cx="14714998" cy="69850"/>
            </a:xfrm>
            <a:custGeom>
              <a:avLst/>
              <a:gdLst>
                <a:gd name="T0" fmla="*/ 14424174 w 14714998"/>
                <a:gd name="T1" fmla="*/ 0 h 69850"/>
                <a:gd name="T2" fmla="*/ 0 w 14714998"/>
                <a:gd name="T3" fmla="*/ 0 h 69850"/>
                <a:gd name="T4" fmla="*/ 0 w 14714998"/>
                <a:gd name="T5" fmla="*/ 69850 h 69850"/>
                <a:gd name="T6" fmla="*/ 14714998 w 14714998"/>
                <a:gd name="T7" fmla="*/ 69850 h 69850"/>
                <a:gd name="T8" fmla="*/ 14714998 w 14714998"/>
                <a:gd name="T9" fmla="*/ 0 h 69850"/>
                <a:gd name="T10" fmla="*/ 14424174 w 14714998"/>
                <a:gd name="T11" fmla="*/ 0 h 698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714998"/>
                <a:gd name="T19" fmla="*/ 0 h 69850"/>
                <a:gd name="T20" fmla="*/ 14714998 w 14714998"/>
                <a:gd name="T21" fmla="*/ 69850 h 698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714998" h="69850">
                  <a:moveTo>
                    <a:pt x="1442416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714998" y="69850"/>
                  </a:lnTo>
                  <a:lnTo>
                    <a:pt x="14714998" y="0"/>
                  </a:lnTo>
                  <a:lnTo>
                    <a:pt x="14424168" y="0"/>
                  </a:lnTo>
                  <a:close/>
                </a:path>
              </a:pathLst>
            </a:custGeom>
            <a:solidFill>
              <a:srgbClr val="23127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4699000" y="1059582"/>
            <a:ext cx="321469" cy="298450"/>
            <a:chOff x="0" y="0"/>
            <a:chExt cx="857084" cy="795071"/>
          </a:xfrm>
        </p:grpSpPr>
        <p:grpSp>
          <p:nvGrpSpPr>
            <p:cNvPr id="11" name="Group 17"/>
            <p:cNvGrpSpPr>
              <a:grpSpLocks/>
            </p:cNvGrpSpPr>
            <p:nvPr/>
          </p:nvGrpSpPr>
          <p:grpSpPr bwMode="auto">
            <a:xfrm>
              <a:off x="0" y="0"/>
              <a:ext cx="857084" cy="795071"/>
              <a:chOff x="0" y="0"/>
              <a:chExt cx="711909" cy="660400"/>
            </a:xfrm>
          </p:grpSpPr>
          <p:sp>
            <p:nvSpPr>
              <p:cNvPr id="21540" name="Freeform 18"/>
              <p:cNvSpPr>
                <a:spLocks/>
              </p:cNvSpPr>
              <p:nvPr/>
            </p:nvSpPr>
            <p:spPr bwMode="auto">
              <a:xfrm>
                <a:off x="0" y="0"/>
                <a:ext cx="711910" cy="660400"/>
              </a:xfrm>
              <a:custGeom>
                <a:avLst/>
                <a:gdLst>
                  <a:gd name="T0" fmla="*/ 587449 w 711910"/>
                  <a:gd name="T1" fmla="*/ 660400 h 660400"/>
                  <a:gd name="T2" fmla="*/ 124460 w 711910"/>
                  <a:gd name="T3" fmla="*/ 660400 h 660400"/>
                  <a:gd name="T4" fmla="*/ 0 w 711910"/>
                  <a:gd name="T5" fmla="*/ 535940 h 660400"/>
                  <a:gd name="T6" fmla="*/ 0 w 711910"/>
                  <a:gd name="T7" fmla="*/ 124460 h 660400"/>
                  <a:gd name="T8" fmla="*/ 124460 w 711910"/>
                  <a:gd name="T9" fmla="*/ 0 h 660400"/>
                  <a:gd name="T10" fmla="*/ 587450 w 711910"/>
                  <a:gd name="T11" fmla="*/ 0 h 660400"/>
                  <a:gd name="T12" fmla="*/ 711910 w 711910"/>
                  <a:gd name="T13" fmla="*/ 124460 h 660400"/>
                  <a:gd name="T14" fmla="*/ 711910 w 711910"/>
                  <a:gd name="T15" fmla="*/ 535940 h 660400"/>
                  <a:gd name="T16" fmla="*/ 587450 w 711910"/>
                  <a:gd name="T17" fmla="*/ 660400 h 660400"/>
                  <a:gd name="T18" fmla="*/ 587449 w 711910"/>
                  <a:gd name="T19" fmla="*/ 660400 h 6604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11910"/>
                  <a:gd name="T31" fmla="*/ 0 h 660400"/>
                  <a:gd name="T32" fmla="*/ 711910 w 711910"/>
                  <a:gd name="T33" fmla="*/ 660400 h 6604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lnTo>
                      <a:pt x="587449" y="660400"/>
                    </a:lnTo>
                    <a:close/>
                  </a:path>
                </a:pathLst>
              </a:custGeom>
              <a:solidFill>
                <a:srgbClr val="2620F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80419" y="82467"/>
              <a:ext cx="696249" cy="6491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1853"/>
                </a:lnSpc>
                <a:defRPr/>
              </a:pPr>
              <a:r>
                <a:rPr lang="en-US" sz="1500" dirty="0">
                  <a:solidFill>
                    <a:srgbClr val="F8F8F8"/>
                  </a:solidFill>
                  <a:latin typeface="Muli Regular" panose="020B0604020202020204" charset="0"/>
                </a:rPr>
                <a:t>1</a:t>
              </a:r>
            </a:p>
          </p:txBody>
        </p:sp>
      </p:grpSp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4699000" y="1913732"/>
            <a:ext cx="321469" cy="298450"/>
            <a:chOff x="0" y="0"/>
            <a:chExt cx="857084" cy="795071"/>
          </a:xfrm>
        </p:grpSpPr>
        <p:grpSp>
          <p:nvGrpSpPr>
            <p:cNvPr id="14" name="Group 21"/>
            <p:cNvGrpSpPr>
              <a:grpSpLocks/>
            </p:cNvGrpSpPr>
            <p:nvPr/>
          </p:nvGrpSpPr>
          <p:grpSpPr bwMode="auto">
            <a:xfrm>
              <a:off x="0" y="0"/>
              <a:ext cx="857084" cy="795071"/>
              <a:chOff x="0" y="0"/>
              <a:chExt cx="711909" cy="660400"/>
            </a:xfrm>
          </p:grpSpPr>
          <p:sp>
            <p:nvSpPr>
              <p:cNvPr id="21537" name="Freeform 22"/>
              <p:cNvSpPr>
                <a:spLocks/>
              </p:cNvSpPr>
              <p:nvPr/>
            </p:nvSpPr>
            <p:spPr bwMode="auto">
              <a:xfrm>
                <a:off x="0" y="0"/>
                <a:ext cx="711910" cy="660400"/>
              </a:xfrm>
              <a:custGeom>
                <a:avLst/>
                <a:gdLst>
                  <a:gd name="T0" fmla="*/ 587449 w 711910"/>
                  <a:gd name="T1" fmla="*/ 660400 h 660400"/>
                  <a:gd name="T2" fmla="*/ 124460 w 711910"/>
                  <a:gd name="T3" fmla="*/ 660400 h 660400"/>
                  <a:gd name="T4" fmla="*/ 0 w 711910"/>
                  <a:gd name="T5" fmla="*/ 535940 h 660400"/>
                  <a:gd name="T6" fmla="*/ 0 w 711910"/>
                  <a:gd name="T7" fmla="*/ 124460 h 660400"/>
                  <a:gd name="T8" fmla="*/ 124460 w 711910"/>
                  <a:gd name="T9" fmla="*/ 0 h 660400"/>
                  <a:gd name="T10" fmla="*/ 587450 w 711910"/>
                  <a:gd name="T11" fmla="*/ 0 h 660400"/>
                  <a:gd name="T12" fmla="*/ 711910 w 711910"/>
                  <a:gd name="T13" fmla="*/ 124460 h 660400"/>
                  <a:gd name="T14" fmla="*/ 711910 w 711910"/>
                  <a:gd name="T15" fmla="*/ 535940 h 660400"/>
                  <a:gd name="T16" fmla="*/ 587450 w 711910"/>
                  <a:gd name="T17" fmla="*/ 660400 h 660400"/>
                  <a:gd name="T18" fmla="*/ 587449 w 711910"/>
                  <a:gd name="T19" fmla="*/ 660400 h 6604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11910"/>
                  <a:gd name="T31" fmla="*/ 0 h 660400"/>
                  <a:gd name="T32" fmla="*/ 711910 w 711910"/>
                  <a:gd name="T33" fmla="*/ 660400 h 6604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lnTo>
                      <a:pt x="587449" y="660400"/>
                    </a:lnTo>
                    <a:close/>
                  </a:path>
                </a:pathLst>
              </a:custGeom>
              <a:solidFill>
                <a:srgbClr val="2620F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80419" y="71896"/>
              <a:ext cx="696249" cy="6491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1853"/>
                </a:lnSpc>
                <a:defRPr/>
              </a:pPr>
              <a:r>
                <a:rPr lang="en-US" sz="1500" dirty="0">
                  <a:solidFill>
                    <a:srgbClr val="F8F8F8"/>
                  </a:solidFill>
                  <a:latin typeface="Muli Regular" panose="020B0604020202020204" charset="0"/>
                </a:rPr>
                <a:t>2</a:t>
              </a:r>
            </a:p>
          </p:txBody>
        </p:sp>
      </p:grpSp>
      <p:grpSp>
        <p:nvGrpSpPr>
          <p:cNvPr id="15" name="Group 24"/>
          <p:cNvGrpSpPr>
            <a:grpSpLocks/>
          </p:cNvGrpSpPr>
          <p:nvPr/>
        </p:nvGrpSpPr>
        <p:grpSpPr bwMode="auto">
          <a:xfrm>
            <a:off x="4699000" y="2931319"/>
            <a:ext cx="321469" cy="297656"/>
            <a:chOff x="0" y="0"/>
            <a:chExt cx="857084" cy="795071"/>
          </a:xfrm>
        </p:grpSpPr>
        <p:grpSp>
          <p:nvGrpSpPr>
            <p:cNvPr id="16" name="Group 25"/>
            <p:cNvGrpSpPr>
              <a:grpSpLocks/>
            </p:cNvGrpSpPr>
            <p:nvPr/>
          </p:nvGrpSpPr>
          <p:grpSpPr bwMode="auto">
            <a:xfrm>
              <a:off x="0" y="0"/>
              <a:ext cx="857084" cy="795071"/>
              <a:chOff x="0" y="0"/>
              <a:chExt cx="711909" cy="660400"/>
            </a:xfrm>
          </p:grpSpPr>
          <p:sp>
            <p:nvSpPr>
              <p:cNvPr id="21534" name="Freeform 26"/>
              <p:cNvSpPr>
                <a:spLocks/>
              </p:cNvSpPr>
              <p:nvPr/>
            </p:nvSpPr>
            <p:spPr bwMode="auto">
              <a:xfrm>
                <a:off x="0" y="0"/>
                <a:ext cx="711910" cy="660400"/>
              </a:xfrm>
              <a:custGeom>
                <a:avLst/>
                <a:gdLst>
                  <a:gd name="T0" fmla="*/ 587449 w 711910"/>
                  <a:gd name="T1" fmla="*/ 660400 h 660400"/>
                  <a:gd name="T2" fmla="*/ 124460 w 711910"/>
                  <a:gd name="T3" fmla="*/ 660400 h 660400"/>
                  <a:gd name="T4" fmla="*/ 0 w 711910"/>
                  <a:gd name="T5" fmla="*/ 535940 h 660400"/>
                  <a:gd name="T6" fmla="*/ 0 w 711910"/>
                  <a:gd name="T7" fmla="*/ 124460 h 660400"/>
                  <a:gd name="T8" fmla="*/ 124460 w 711910"/>
                  <a:gd name="T9" fmla="*/ 0 h 660400"/>
                  <a:gd name="T10" fmla="*/ 587450 w 711910"/>
                  <a:gd name="T11" fmla="*/ 0 h 660400"/>
                  <a:gd name="T12" fmla="*/ 711910 w 711910"/>
                  <a:gd name="T13" fmla="*/ 124460 h 660400"/>
                  <a:gd name="T14" fmla="*/ 711910 w 711910"/>
                  <a:gd name="T15" fmla="*/ 535940 h 660400"/>
                  <a:gd name="T16" fmla="*/ 587450 w 711910"/>
                  <a:gd name="T17" fmla="*/ 660400 h 660400"/>
                  <a:gd name="T18" fmla="*/ 587449 w 711910"/>
                  <a:gd name="T19" fmla="*/ 660400 h 6604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11910"/>
                  <a:gd name="T31" fmla="*/ 0 h 660400"/>
                  <a:gd name="T32" fmla="*/ 711910 w 711910"/>
                  <a:gd name="T33" fmla="*/ 660400 h 6604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lnTo>
                      <a:pt x="587449" y="660400"/>
                    </a:lnTo>
                    <a:close/>
                  </a:path>
                </a:pathLst>
              </a:custGeom>
              <a:solidFill>
                <a:srgbClr val="2620F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80419" y="82687"/>
              <a:ext cx="696249" cy="65083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1853"/>
                </a:lnSpc>
                <a:defRPr/>
              </a:pPr>
              <a:r>
                <a:rPr lang="en-US" sz="1500" dirty="0">
                  <a:solidFill>
                    <a:srgbClr val="F8F8F8"/>
                  </a:solidFill>
                  <a:latin typeface="Muli Regular" panose="020B0604020202020204" charset="0"/>
                </a:rPr>
                <a:t>3</a:t>
              </a:r>
            </a:p>
          </p:txBody>
        </p:sp>
      </p:grpSp>
      <p:grpSp>
        <p:nvGrpSpPr>
          <p:cNvPr id="17" name="Group 28"/>
          <p:cNvGrpSpPr>
            <a:grpSpLocks/>
          </p:cNvGrpSpPr>
          <p:nvPr/>
        </p:nvGrpSpPr>
        <p:grpSpPr bwMode="auto">
          <a:xfrm>
            <a:off x="4699000" y="3948113"/>
            <a:ext cx="321469" cy="298450"/>
            <a:chOff x="0" y="0"/>
            <a:chExt cx="857084" cy="795071"/>
          </a:xfrm>
        </p:grpSpPr>
        <p:grpSp>
          <p:nvGrpSpPr>
            <p:cNvPr id="18" name="Group 29"/>
            <p:cNvGrpSpPr>
              <a:grpSpLocks/>
            </p:cNvGrpSpPr>
            <p:nvPr/>
          </p:nvGrpSpPr>
          <p:grpSpPr bwMode="auto">
            <a:xfrm>
              <a:off x="0" y="0"/>
              <a:ext cx="857084" cy="795071"/>
              <a:chOff x="0" y="0"/>
              <a:chExt cx="711909" cy="660400"/>
            </a:xfrm>
          </p:grpSpPr>
          <p:sp>
            <p:nvSpPr>
              <p:cNvPr id="21531" name="Freeform 30"/>
              <p:cNvSpPr>
                <a:spLocks/>
              </p:cNvSpPr>
              <p:nvPr/>
            </p:nvSpPr>
            <p:spPr bwMode="auto">
              <a:xfrm>
                <a:off x="0" y="0"/>
                <a:ext cx="711910" cy="660400"/>
              </a:xfrm>
              <a:custGeom>
                <a:avLst/>
                <a:gdLst>
                  <a:gd name="T0" fmla="*/ 587449 w 711910"/>
                  <a:gd name="T1" fmla="*/ 660400 h 660400"/>
                  <a:gd name="T2" fmla="*/ 124460 w 711910"/>
                  <a:gd name="T3" fmla="*/ 660400 h 660400"/>
                  <a:gd name="T4" fmla="*/ 0 w 711910"/>
                  <a:gd name="T5" fmla="*/ 535940 h 660400"/>
                  <a:gd name="T6" fmla="*/ 0 w 711910"/>
                  <a:gd name="T7" fmla="*/ 124460 h 660400"/>
                  <a:gd name="T8" fmla="*/ 124460 w 711910"/>
                  <a:gd name="T9" fmla="*/ 0 h 660400"/>
                  <a:gd name="T10" fmla="*/ 587450 w 711910"/>
                  <a:gd name="T11" fmla="*/ 0 h 660400"/>
                  <a:gd name="T12" fmla="*/ 711910 w 711910"/>
                  <a:gd name="T13" fmla="*/ 124460 h 660400"/>
                  <a:gd name="T14" fmla="*/ 711910 w 711910"/>
                  <a:gd name="T15" fmla="*/ 535940 h 660400"/>
                  <a:gd name="T16" fmla="*/ 587450 w 711910"/>
                  <a:gd name="T17" fmla="*/ 660400 h 660400"/>
                  <a:gd name="T18" fmla="*/ 587449 w 711910"/>
                  <a:gd name="T19" fmla="*/ 660400 h 6604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11910"/>
                  <a:gd name="T31" fmla="*/ 0 h 660400"/>
                  <a:gd name="T32" fmla="*/ 711910 w 711910"/>
                  <a:gd name="T33" fmla="*/ 660400 h 6604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lnTo>
                      <a:pt x="587449" y="660400"/>
                    </a:lnTo>
                    <a:close/>
                  </a:path>
                </a:pathLst>
              </a:custGeom>
              <a:solidFill>
                <a:srgbClr val="2620F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80419" y="82467"/>
              <a:ext cx="696249" cy="6491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1853"/>
                </a:lnSpc>
                <a:defRPr/>
              </a:pPr>
              <a:r>
                <a:rPr lang="en-US" sz="1500" dirty="0">
                  <a:solidFill>
                    <a:srgbClr val="F8F8F8"/>
                  </a:solidFill>
                  <a:latin typeface="Muli Regular" panose="020B0604020202020204" charset="0"/>
                </a:rPr>
                <a:t>4</a:t>
              </a:r>
            </a:p>
          </p:txBody>
        </p:sp>
      </p:grpSp>
      <p:pic>
        <p:nvPicPr>
          <p:cNvPr id="21515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1976438"/>
            <a:ext cx="1435894" cy="133588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35" name="TextBox 34"/>
          <p:cNvSpPr txBox="1"/>
          <p:nvPr/>
        </p:nvSpPr>
        <p:spPr>
          <a:xfrm>
            <a:off x="6515100" y="1919322"/>
            <a:ext cx="2628900" cy="2923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45720" tIns="22860" rIns="45720" bIns="22860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18 CITY – 2000 CUP/DAY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15100" y="3867894"/>
            <a:ext cx="2628900" cy="5386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45720" tIns="22860" rIns="45720" bIns="2286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50 CITY – 100000 CUP/DAY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6216" y="2927063"/>
            <a:ext cx="2627784" cy="5386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45720" tIns="22860" rIns="45720" bIns="2286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40 CITY – 2000  </a:t>
            </a:r>
            <a:r>
              <a:rPr lang="en-US" sz="1600" b="1" dirty="0" smtClean="0">
                <a:solidFill>
                  <a:schemeClr val="tx1"/>
                </a:solidFill>
              </a:rPr>
              <a:t>CUP/DAY/ CITY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6216" y="1131590"/>
            <a:ext cx="2627784" cy="2958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45720" tIns="22860" rIns="45720" bIns="22860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9 CITY – 2000 CUP/DAY</a:t>
            </a:r>
          </a:p>
        </p:txBody>
      </p:sp>
      <p:pic>
        <p:nvPicPr>
          <p:cNvPr id="40" name="Picture 39" descr="WORLDMP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9" y="1512168"/>
            <a:ext cx="3433701" cy="2427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38"/>
          <p:cNvSpPr txBox="1"/>
          <p:nvPr/>
        </p:nvSpPr>
        <p:spPr>
          <a:xfrm>
            <a:off x="514350" y="495300"/>
            <a:ext cx="7514034" cy="380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249"/>
              </a:lnSpc>
              <a:defRPr/>
            </a:pPr>
            <a:r>
              <a:rPr lang="en-US" sz="2500" spc="-25" dirty="0" smtClean="0">
                <a:solidFill>
                  <a:schemeClr val="bg1"/>
                </a:solidFill>
                <a:latin typeface="Muli Regular" panose="020B0604020202020204" charset="0"/>
              </a:rPr>
              <a:t>Future  Strategy </a:t>
            </a:r>
            <a:r>
              <a:rPr lang="en-US" sz="2500" spc="-25" dirty="0">
                <a:solidFill>
                  <a:schemeClr val="bg1"/>
                </a:solidFill>
                <a:latin typeface="Muli Regular" panose="020B0604020202020204" charset="0"/>
              </a:rPr>
              <a:t>&amp; Roadmap</a:t>
            </a:r>
          </a:p>
        </p:txBody>
      </p:sp>
      <p:pic>
        <p:nvPicPr>
          <p:cNvPr id="42" name="Picture 41" descr="CARDF.jpeg"/>
          <p:cNvPicPr>
            <a:picLocks noChangeAspect="1"/>
          </p:cNvPicPr>
          <p:nvPr/>
        </p:nvPicPr>
        <p:blipFill>
          <a:blip r:embed="rId4">
            <a:lum bright="20000"/>
          </a:blip>
          <a:srcRect l="2751" t="30400" r="54725" b="27600"/>
          <a:stretch>
            <a:fillRect/>
          </a:stretch>
        </p:blipFill>
        <p:spPr>
          <a:xfrm>
            <a:off x="6660232" y="19548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"/>
          <p:cNvSpPr txBox="1">
            <a:spLocks noGrp="1"/>
          </p:cNvSpPr>
          <p:nvPr>
            <p:ph type="title"/>
          </p:nvPr>
        </p:nvSpPr>
        <p:spPr>
          <a:xfrm>
            <a:off x="467544" y="1923678"/>
            <a:ext cx="3384376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1,00,000</a:t>
            </a:r>
            <a:endParaRPr sz="6000" dirty="0"/>
          </a:p>
        </p:txBody>
      </p:sp>
      <p:sp>
        <p:nvSpPr>
          <p:cNvPr id="817" name="Google Shape;817;p52"/>
          <p:cNvSpPr txBox="1">
            <a:spLocks noGrp="1"/>
          </p:cNvSpPr>
          <p:nvPr>
            <p:ph type="body" idx="1"/>
          </p:nvPr>
        </p:nvSpPr>
        <p:spPr>
          <a:xfrm>
            <a:off x="311700" y="2427734"/>
            <a:ext cx="3540220" cy="29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C000"/>
                </a:solidFill>
              </a:rPr>
              <a:t>Cups Per day  till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C000"/>
                </a:solidFill>
              </a:rPr>
              <a:t>Dec 2023</a:t>
            </a:r>
            <a:endParaRPr b="1" dirty="0">
              <a:solidFill>
                <a:srgbClr val="FFC000"/>
              </a:solidFill>
            </a:endParaRPr>
          </a:p>
        </p:txBody>
      </p:sp>
      <p:cxnSp>
        <p:nvCxnSpPr>
          <p:cNvPr id="818" name="Google Shape;818;p52"/>
          <p:cNvCxnSpPr/>
          <p:nvPr/>
        </p:nvCxnSpPr>
        <p:spPr>
          <a:xfrm>
            <a:off x="467544" y="2427722"/>
            <a:ext cx="3376500" cy="1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819;p52"/>
          <p:cNvGrpSpPr/>
          <p:nvPr/>
        </p:nvGrpSpPr>
        <p:grpSpPr>
          <a:xfrm>
            <a:off x="7942612" y="3942240"/>
            <a:ext cx="1201065" cy="1201065"/>
            <a:chOff x="6941050" y="3555000"/>
            <a:chExt cx="1588500" cy="1588500"/>
          </a:xfrm>
        </p:grpSpPr>
        <p:sp>
          <p:nvSpPr>
            <p:cNvPr id="820" name="Google Shape;820;p52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22;p52"/>
          <p:cNvGrpSpPr/>
          <p:nvPr/>
        </p:nvGrpSpPr>
        <p:grpSpPr>
          <a:xfrm rot="10800000">
            <a:off x="-101" y="-78"/>
            <a:ext cx="1101784" cy="1101784"/>
            <a:chOff x="6941050" y="3555000"/>
            <a:chExt cx="1588500" cy="1588500"/>
          </a:xfrm>
        </p:grpSpPr>
        <p:sp>
          <p:nvSpPr>
            <p:cNvPr id="823" name="Google Shape;823;p52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2" name="Rectangle 11"/>
          <p:cNvSpPr/>
          <p:nvPr/>
        </p:nvSpPr>
        <p:spPr>
          <a:xfrm>
            <a:off x="2123729" y="453901"/>
            <a:ext cx="3493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600" dirty="0" smtClean="0">
                <a:solidFill>
                  <a:schemeClr val="bg1"/>
                </a:solidFill>
              </a:rPr>
              <a:t>TARGET</a:t>
            </a:r>
            <a:r>
              <a:rPr lang="en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50" name="AutoShape 2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8" name="AutoShape 10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0" name="AutoShape 12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Google Shape;816;p52"/>
          <p:cNvSpPr txBox="1">
            <a:spLocks/>
          </p:cNvSpPr>
          <p:nvPr/>
        </p:nvSpPr>
        <p:spPr>
          <a:xfrm>
            <a:off x="5076056" y="1707654"/>
            <a:ext cx="3312368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Quattrocento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Quattrocento"/>
                <a:ea typeface="Quattrocento"/>
                <a:cs typeface="Quattrocento"/>
                <a:sym typeface="Quattrocento"/>
              </a:rPr>
              <a:t>1,00,000</a:t>
            </a:r>
            <a:endParaRPr kumimoji="0" lang="en" sz="60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Quattrocento"/>
              <a:ea typeface="Quattrocento"/>
              <a:cs typeface="Quattrocento"/>
              <a:sym typeface="Quattrocento"/>
            </a:endParaRPr>
          </a:p>
        </p:txBody>
      </p:sp>
      <p:cxnSp>
        <p:nvCxnSpPr>
          <p:cNvPr id="21" name="Google Shape;818;p52"/>
          <p:cNvCxnSpPr/>
          <p:nvPr/>
        </p:nvCxnSpPr>
        <p:spPr>
          <a:xfrm>
            <a:off x="5076056" y="2427734"/>
            <a:ext cx="3376500" cy="1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817;p52"/>
          <p:cNvSpPr txBox="1">
            <a:spLocks/>
          </p:cNvSpPr>
          <p:nvPr/>
        </p:nvSpPr>
        <p:spPr>
          <a:xfrm>
            <a:off x="5148064" y="2427734"/>
            <a:ext cx="3540220" cy="29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Work Sans"/>
              <a:buNone/>
              <a:tabLst/>
              <a:defRPr/>
            </a:pPr>
            <a:r>
              <a:rPr lang="en-US" sz="2000" b="1" noProof="0" dirty="0" smtClean="0">
                <a:solidFill>
                  <a:srgbClr val="FFC000"/>
                </a:solidFill>
                <a:latin typeface="Work Sans"/>
                <a:ea typeface="Work Sans"/>
                <a:cs typeface="Work Sans"/>
                <a:sym typeface="Work Sans"/>
              </a:rPr>
              <a:t>Subscription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 till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Work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Dec 2025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subTitle" idx="4"/>
          </p:nvPr>
        </p:nvSpPr>
        <p:spPr>
          <a:xfrm>
            <a:off x="3275856" y="3395451"/>
            <a:ext cx="223224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SARASWATI SWAMI</a:t>
            </a:r>
            <a:endParaRPr dirty="0"/>
          </a:p>
        </p:txBody>
      </p:sp>
      <p:sp>
        <p:nvSpPr>
          <p:cNvPr id="306" name="Google Shape;306;p35"/>
          <p:cNvSpPr/>
          <p:nvPr/>
        </p:nvSpPr>
        <p:spPr>
          <a:xfrm rot="5400000">
            <a:off x="4501612" y="2346734"/>
            <a:ext cx="997500" cy="115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5"/>
          <p:cNvSpPr/>
          <p:nvPr/>
        </p:nvSpPr>
        <p:spPr>
          <a:xfrm rot="5400000">
            <a:off x="1693300" y="2357346"/>
            <a:ext cx="997500" cy="115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10;p35"/>
          <p:cNvGrpSpPr/>
          <p:nvPr/>
        </p:nvGrpSpPr>
        <p:grpSpPr>
          <a:xfrm>
            <a:off x="7942612" y="3942240"/>
            <a:ext cx="1201065" cy="1201065"/>
            <a:chOff x="6941050" y="3555000"/>
            <a:chExt cx="1588500" cy="1588500"/>
          </a:xfrm>
        </p:grpSpPr>
        <p:sp>
          <p:nvSpPr>
            <p:cNvPr id="311" name="Google Shape;311;p35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313;p35"/>
          <p:cNvGrpSpPr/>
          <p:nvPr/>
        </p:nvGrpSpPr>
        <p:grpSpPr>
          <a:xfrm rot="10800000">
            <a:off x="-101" y="-78"/>
            <a:ext cx="1101784" cy="1101784"/>
            <a:chOff x="6941050" y="3555000"/>
            <a:chExt cx="1588500" cy="1588500"/>
          </a:xfrm>
        </p:grpSpPr>
        <p:sp>
          <p:nvSpPr>
            <p:cNvPr id="314" name="Google Shape;314;p35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35"/>
          <p:cNvSpPr txBox="1">
            <a:spLocks noGrp="1"/>
          </p:cNvSpPr>
          <p:nvPr>
            <p:ph type="subTitle" idx="3"/>
          </p:nvPr>
        </p:nvSpPr>
        <p:spPr>
          <a:xfrm>
            <a:off x="1" y="3395451"/>
            <a:ext cx="284380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DEVESH PATEL</a:t>
            </a:r>
            <a:endParaRPr dirty="0"/>
          </a:p>
        </p:txBody>
      </p:sp>
      <p:cxnSp>
        <p:nvCxnSpPr>
          <p:cNvPr id="317" name="Google Shape;317;p35"/>
          <p:cNvCxnSpPr/>
          <p:nvPr/>
        </p:nvCxnSpPr>
        <p:spPr>
          <a:xfrm flipV="1">
            <a:off x="683568" y="1059582"/>
            <a:ext cx="2016224" cy="3231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5"/>
          <p:cNvSpPr txBox="1">
            <a:spLocks noGrp="1"/>
          </p:cNvSpPr>
          <p:nvPr>
            <p:ph type="body" idx="1"/>
          </p:nvPr>
        </p:nvSpPr>
        <p:spPr>
          <a:xfrm>
            <a:off x="0" y="3665950"/>
            <a:ext cx="2987824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FOUNDER –ONECUP INTERFACE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IIMM,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15+ Years Exp in Sales and Distribution FMCG, PHARMA,F&amp;B TELECOM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2"/>
          </p:nvPr>
        </p:nvSpPr>
        <p:spPr>
          <a:xfrm>
            <a:off x="2843808" y="3665950"/>
            <a:ext cx="2808312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HEAD – AD DIV.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MICA,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15 </a:t>
            </a:r>
            <a:r>
              <a:rPr lang="en-US" dirty="0" smtClean="0"/>
              <a:t>Years</a:t>
            </a:r>
            <a:r>
              <a:rPr lang="en" dirty="0" smtClean="0"/>
              <a:t> </a:t>
            </a:r>
            <a:r>
              <a:rPr lang="en-US" dirty="0" smtClean="0"/>
              <a:t>Exp</a:t>
            </a:r>
            <a:r>
              <a:rPr lang="en" dirty="0" smtClean="0"/>
              <a:t> IN MEDIA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TOI, HIMALAYA 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044624" y="370174"/>
            <a:ext cx="5345658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8" name="Picture 17" descr="9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75606"/>
            <a:ext cx="1996257" cy="2000059"/>
          </a:xfrm>
          <a:prstGeom prst="rect">
            <a:avLst/>
          </a:prstGeom>
        </p:spPr>
      </p:pic>
      <p:pic>
        <p:nvPicPr>
          <p:cNvPr id="19" name="Picture 18" descr="9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275606"/>
            <a:ext cx="1935564" cy="2016224"/>
          </a:xfrm>
          <a:prstGeom prst="rect">
            <a:avLst/>
          </a:prstGeom>
        </p:spPr>
      </p:pic>
      <p:sp>
        <p:nvSpPr>
          <p:cNvPr id="20" name="Google Shape;306;p35"/>
          <p:cNvSpPr/>
          <p:nvPr/>
        </p:nvSpPr>
        <p:spPr>
          <a:xfrm rot="5400000">
            <a:off x="7173280" y="2429354"/>
            <a:ext cx="997500" cy="115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CARDF.jpeg"/>
          <p:cNvPicPr>
            <a:picLocks noChangeAspect="1"/>
          </p:cNvPicPr>
          <p:nvPr/>
        </p:nvPicPr>
        <p:blipFill>
          <a:blip r:embed="rId5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2" name="Rectangle 21"/>
          <p:cNvSpPr/>
          <p:nvPr/>
        </p:nvSpPr>
        <p:spPr>
          <a:xfrm>
            <a:off x="6084168" y="3867894"/>
            <a:ext cx="27363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</a:endParaRPr>
          </a:p>
          <a:p>
            <a:pPr lvl="0" algn="ctr"/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smtClean="0">
                <a:solidFill>
                  <a:schemeClr val="bg1"/>
                </a:solidFill>
              </a:rPr>
              <a:t>9 Year in Product Development .</a:t>
            </a:r>
          </a:p>
          <a:p>
            <a:pPr lvl="0"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16216" y="3488109"/>
            <a:ext cx="20882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 smtClean="0">
                <a:solidFill>
                  <a:srgbClr val="FFC000"/>
                </a:solidFill>
              </a:rPr>
              <a:t>DILIP KUMAR 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4098" name="AutoShape 2" descr="Hale Beverages Private Limited - Company Details | The Company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Hale Beverages Private Limited - Company Details | The Company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Hale Beverages Private Limited - Company Details | The Company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4" name="AutoShape 8" descr="Hale Beverages Private Limited - Company Details | The Company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Hale Beverages Private Limited - Company Details | The Company Check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56176" y="1403226"/>
            <a:ext cx="1960612" cy="1960612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372200" y="3723878"/>
            <a:ext cx="259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HEAD – PRODUCT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AGRI- IGKV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7614"/>
            <a:ext cx="4139952" cy="2798300"/>
          </a:xfrm>
          <a:prstGeom prst="rect">
            <a:avLst/>
          </a:prstGeom>
        </p:spPr>
      </p:pic>
      <p:pic>
        <p:nvPicPr>
          <p:cNvPr id="14" name="Picture 13" descr="LEMON1.jpeg"/>
          <p:cNvPicPr>
            <a:picLocks noChangeAspect="1"/>
          </p:cNvPicPr>
          <p:nvPr/>
        </p:nvPicPr>
        <p:blipFill>
          <a:blip r:embed="rId3"/>
          <a:srcRect l="4407" t="16086" r="6528" b="21739"/>
          <a:stretch>
            <a:fillRect/>
          </a:stretch>
        </p:blipFill>
        <p:spPr>
          <a:xfrm>
            <a:off x="4716016" y="1347614"/>
            <a:ext cx="4248472" cy="2808312"/>
          </a:xfrm>
          <a:prstGeom prst="rect">
            <a:avLst/>
          </a:prstGeom>
        </p:spPr>
      </p:pic>
      <p:sp>
        <p:nvSpPr>
          <p:cNvPr id="14338" name="AutoShape 2" descr="Emblem of Chhattisgarh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0" name="AutoShape 4" descr="Emblem of Chhattisgarh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2" name="AutoShape 6" descr="Emblem of Chhattisgarh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" name="AutoShape 2" descr="Image result for govt of c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govt of c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512" y="4171900"/>
            <a:ext cx="971600" cy="9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31640" y="4135388"/>
            <a:ext cx="10081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 descr="Subhash Chandra Bose Biotechnology Incubation Centre – Empowering  Biotechnology Incuba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86376" y="4135388"/>
            <a:ext cx="1049520" cy="1008112"/>
          </a:xfrm>
          <a:prstGeom prst="rect">
            <a:avLst/>
          </a:prstGeom>
          <a:noFill/>
        </p:spPr>
      </p:pic>
      <p:sp>
        <p:nvSpPr>
          <p:cNvPr id="3082" name="AutoShape 10" descr="GLA University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18198" y="4181322"/>
            <a:ext cx="1013842" cy="98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5" name="AutoShape 13" descr="AIC RNTU - Photos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7" name="AutoShape 15" descr="AIC RNTU - Photos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20072" y="4139530"/>
            <a:ext cx="1024508" cy="1024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88224" y="4155926"/>
            <a:ext cx="936104" cy="98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2" name="Picture 20" descr="RiiDL | FabLab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84368" y="4098876"/>
            <a:ext cx="1044624" cy="10446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4350" y="496094"/>
            <a:ext cx="2601119" cy="1050090"/>
            <a:chOff x="0" y="-47625"/>
            <a:chExt cx="6936297" cy="2800416"/>
          </a:xfrm>
        </p:grpSpPr>
        <p:sp>
          <p:nvSpPr>
            <p:cNvPr id="9240" name="TextBox 3"/>
            <p:cNvSpPr txBox="1">
              <a:spLocks noChangeArrowheads="1"/>
            </p:cNvSpPr>
            <p:nvPr/>
          </p:nvSpPr>
          <p:spPr bwMode="auto">
            <a:xfrm>
              <a:off x="0" y="-47625"/>
              <a:ext cx="6936297" cy="1593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5038"/>
                </a:lnSpc>
              </a:pPr>
              <a:r>
                <a:rPr lang="en-US" altLang="en-US" sz="4000" b="1" dirty="0">
                  <a:solidFill>
                    <a:schemeClr val="tx1"/>
                  </a:solidFill>
                  <a:latin typeface="Muli Regular"/>
                </a:rPr>
                <a:t>Problem</a:t>
              </a:r>
            </a:p>
          </p:txBody>
        </p:sp>
        <p:sp>
          <p:nvSpPr>
            <p:cNvPr id="9241" name="TextBox 4"/>
            <p:cNvSpPr txBox="1">
              <a:spLocks noChangeArrowheads="1"/>
            </p:cNvSpPr>
            <p:nvPr/>
          </p:nvSpPr>
          <p:spPr bwMode="auto">
            <a:xfrm>
              <a:off x="0" y="2137200"/>
              <a:ext cx="6936297" cy="615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533900" y="1733550"/>
            <a:ext cx="2895600" cy="722178"/>
            <a:chOff x="0" y="-48661"/>
            <a:chExt cx="7720199" cy="1924582"/>
          </a:xfrm>
        </p:grpSpPr>
        <p:sp>
          <p:nvSpPr>
            <p:cNvPr id="7" name="TextBox 7"/>
            <p:cNvSpPr txBox="1"/>
            <p:nvPr/>
          </p:nvSpPr>
          <p:spPr>
            <a:xfrm>
              <a:off x="0" y="-48661"/>
              <a:ext cx="7720199" cy="112779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3250"/>
                </a:lnSpc>
                <a:defRPr/>
              </a:pPr>
              <a:r>
                <a:rPr lang="en-US" sz="2500" spc="-25" dirty="0" smtClean="0">
                  <a:solidFill>
                    <a:srgbClr val="F8F8F8"/>
                  </a:solidFill>
                  <a:latin typeface="Muli Regular" panose="020B0604020202020204" charset="0"/>
                </a:rPr>
                <a:t> </a:t>
              </a:r>
              <a:r>
                <a:rPr lang="en-US" sz="2500" spc="-25" dirty="0">
                  <a:solidFill>
                    <a:srgbClr val="F8F8F8"/>
                  </a:solidFill>
                  <a:latin typeface="Muli Regular" panose="020B0604020202020204" charset="0"/>
                </a:rPr>
                <a:t>2</a:t>
              </a:r>
            </a:p>
          </p:txBody>
        </p:sp>
        <p:sp>
          <p:nvSpPr>
            <p:cNvPr id="9239" name="TextBox 8"/>
            <p:cNvSpPr txBox="1">
              <a:spLocks noChangeArrowheads="1"/>
            </p:cNvSpPr>
            <p:nvPr/>
          </p:nvSpPr>
          <p:spPr bwMode="auto">
            <a:xfrm>
              <a:off x="0" y="1260761"/>
              <a:ext cx="7720199" cy="615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534694" y="496888"/>
            <a:ext cx="2895600" cy="720707"/>
            <a:chOff x="0" y="-46586"/>
            <a:chExt cx="7720199" cy="192337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6586"/>
              <a:ext cx="7720199" cy="104195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3250"/>
                </a:lnSpc>
                <a:defRPr/>
              </a:pPr>
              <a:r>
                <a:rPr lang="en-US" sz="2500" spc="-25" dirty="0" smtClean="0">
                  <a:solidFill>
                    <a:srgbClr val="F8F8F8"/>
                  </a:solidFill>
                  <a:latin typeface="Muli Regular" panose="020B0604020202020204" charset="0"/>
                </a:rPr>
                <a:t>1</a:t>
              </a:r>
              <a:endParaRPr lang="en-US" sz="2500" spc="-25" dirty="0">
                <a:solidFill>
                  <a:srgbClr val="F8F8F8"/>
                </a:solidFill>
                <a:latin typeface="Muli Regular" panose="020B0604020202020204" charset="0"/>
              </a:endParaRPr>
            </a:p>
          </p:txBody>
        </p:sp>
        <p:sp>
          <p:nvSpPr>
            <p:cNvPr id="9237" name="TextBox 11"/>
            <p:cNvSpPr txBox="1">
              <a:spLocks noChangeArrowheads="1"/>
            </p:cNvSpPr>
            <p:nvPr/>
          </p:nvSpPr>
          <p:spPr bwMode="auto">
            <a:xfrm>
              <a:off x="0" y="1260762"/>
              <a:ext cx="7720199" cy="616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572000" y="2609850"/>
            <a:ext cx="2933700" cy="1034183"/>
            <a:chOff x="-101582" y="-757818"/>
            <a:chExt cx="7821781" cy="2758284"/>
          </a:xfrm>
        </p:grpSpPr>
        <p:sp>
          <p:nvSpPr>
            <p:cNvPr id="13" name="TextBox 13"/>
            <p:cNvSpPr txBox="1"/>
            <p:nvPr/>
          </p:nvSpPr>
          <p:spPr>
            <a:xfrm>
              <a:off x="-101582" y="-757818"/>
              <a:ext cx="7720199" cy="1128704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3250"/>
                </a:lnSpc>
                <a:defRPr/>
              </a:pPr>
              <a:r>
                <a:rPr lang="en-US" sz="2500" spc="-25" dirty="0" smtClean="0">
                  <a:solidFill>
                    <a:srgbClr val="F8F8F8"/>
                  </a:solidFill>
                  <a:latin typeface="Muli Regular" panose="020B0604020202020204" charset="0"/>
                </a:rPr>
                <a:t> </a:t>
              </a:r>
              <a:r>
                <a:rPr lang="en-US" sz="2500" spc="-25" dirty="0">
                  <a:solidFill>
                    <a:srgbClr val="F8F8F8"/>
                  </a:solidFill>
                  <a:latin typeface="Muli Regular" panose="020B0604020202020204" charset="0"/>
                </a:rPr>
                <a:t>3</a:t>
              </a:r>
            </a:p>
          </p:txBody>
        </p:sp>
        <p:sp>
          <p:nvSpPr>
            <p:cNvPr id="9235" name="TextBox 14"/>
            <p:cNvSpPr txBox="1">
              <a:spLocks noChangeArrowheads="1"/>
            </p:cNvSpPr>
            <p:nvPr/>
          </p:nvSpPr>
          <p:spPr bwMode="auto">
            <a:xfrm>
              <a:off x="0" y="1384811"/>
              <a:ext cx="7720199" cy="615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pic>
        <p:nvPicPr>
          <p:cNvPr id="9223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9388" y="580231"/>
            <a:ext cx="28416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9388" y="2050257"/>
            <a:ext cx="28416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9388" y="3520282"/>
            <a:ext cx="28416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6" name="Google Shape;402;p39"/>
          <p:cNvSpPr>
            <a:spLocks/>
          </p:cNvSpPr>
          <p:nvPr/>
        </p:nvSpPr>
        <p:spPr bwMode="auto">
          <a:xfrm>
            <a:off x="348456" y="468313"/>
            <a:ext cx="2173288" cy="2005807"/>
          </a:xfrm>
          <a:custGeom>
            <a:avLst/>
            <a:gdLst/>
            <a:ahLst/>
            <a:cxnLst>
              <a:cxn ang="0">
                <a:pos x="6865" y="12663"/>
              </a:cxn>
              <a:cxn ang="0">
                <a:pos x="8172" y="4492"/>
              </a:cxn>
              <a:cxn ang="0">
                <a:pos x="8172" y="13387"/>
              </a:cxn>
              <a:cxn ang="0">
                <a:pos x="3946" y="7550"/>
              </a:cxn>
              <a:cxn ang="0">
                <a:pos x="8615" y="19083"/>
              </a:cxn>
              <a:cxn ang="0">
                <a:pos x="3655" y="6243"/>
              </a:cxn>
              <a:cxn ang="0">
                <a:pos x="12613" y="15250"/>
              </a:cxn>
              <a:cxn ang="0">
                <a:pos x="10210" y="19396"/>
              </a:cxn>
              <a:cxn ang="0">
                <a:pos x="12409" y="25351"/>
              </a:cxn>
              <a:cxn ang="0">
                <a:pos x="47772" y="28383"/>
              </a:cxn>
              <a:cxn ang="0">
                <a:pos x="10506" y="23309"/>
              </a:cxn>
              <a:cxn ang="0">
                <a:pos x="11534" y="25795"/>
              </a:cxn>
              <a:cxn ang="0">
                <a:pos x="9652" y="25914"/>
              </a:cxn>
              <a:cxn ang="0">
                <a:pos x="12447" y="29196"/>
              </a:cxn>
              <a:cxn ang="0">
                <a:pos x="45233" y="25643"/>
              </a:cxn>
              <a:cxn ang="0">
                <a:pos x="46671" y="25917"/>
              </a:cxn>
              <a:cxn ang="0">
                <a:pos x="40272" y="28129"/>
              </a:cxn>
              <a:cxn ang="0">
                <a:pos x="35755" y="29729"/>
              </a:cxn>
              <a:cxn ang="0">
                <a:pos x="45525" y="30604"/>
              </a:cxn>
              <a:cxn ang="0">
                <a:pos x="40132" y="25211"/>
              </a:cxn>
              <a:cxn ang="0">
                <a:pos x="36630" y="25503"/>
              </a:cxn>
              <a:cxn ang="0">
                <a:pos x="15911" y="32799"/>
              </a:cxn>
              <a:cxn ang="0">
                <a:pos x="40424" y="32355"/>
              </a:cxn>
              <a:cxn ang="0">
                <a:pos x="12257" y="30604"/>
              </a:cxn>
              <a:cxn ang="0">
                <a:pos x="9945" y="29999"/>
              </a:cxn>
              <a:cxn ang="0">
                <a:pos x="2627" y="20834"/>
              </a:cxn>
              <a:cxn ang="0">
                <a:pos x="9923" y="31048"/>
              </a:cxn>
              <a:cxn ang="0">
                <a:pos x="28459" y="31479"/>
              </a:cxn>
              <a:cxn ang="0">
                <a:pos x="25249" y="32799"/>
              </a:cxn>
              <a:cxn ang="0">
                <a:pos x="25541" y="30172"/>
              </a:cxn>
              <a:cxn ang="0">
                <a:pos x="11516" y="32320"/>
              </a:cxn>
              <a:cxn ang="0">
                <a:pos x="15327" y="23017"/>
              </a:cxn>
              <a:cxn ang="0">
                <a:pos x="15151" y="31197"/>
              </a:cxn>
              <a:cxn ang="0">
                <a:pos x="15327" y="27546"/>
              </a:cxn>
              <a:cxn ang="0">
                <a:pos x="12701" y="26670"/>
              </a:cxn>
              <a:cxn ang="0">
                <a:pos x="13285" y="14998"/>
              </a:cxn>
              <a:cxn ang="0">
                <a:pos x="31961" y="34841"/>
              </a:cxn>
              <a:cxn ang="0">
                <a:pos x="15619" y="33382"/>
              </a:cxn>
              <a:cxn ang="0">
                <a:pos x="21596" y="34258"/>
              </a:cxn>
              <a:cxn ang="0">
                <a:pos x="22915" y="29880"/>
              </a:cxn>
              <a:cxn ang="0">
                <a:pos x="15176" y="34549"/>
              </a:cxn>
              <a:cxn ang="0">
                <a:pos x="16343" y="33522"/>
              </a:cxn>
              <a:cxn ang="0">
                <a:pos x="19845" y="33522"/>
              </a:cxn>
              <a:cxn ang="0">
                <a:pos x="13883" y="36773"/>
              </a:cxn>
              <a:cxn ang="0">
                <a:pos x="15172" y="37258"/>
              </a:cxn>
              <a:cxn ang="0">
                <a:pos x="31995" y="34896"/>
              </a:cxn>
              <a:cxn ang="0">
                <a:pos x="16635" y="33966"/>
              </a:cxn>
              <a:cxn ang="0">
                <a:pos x="14866" y="38670"/>
              </a:cxn>
              <a:cxn ang="0">
                <a:pos x="36187" y="38051"/>
              </a:cxn>
              <a:cxn ang="0">
                <a:pos x="26265" y="36440"/>
              </a:cxn>
              <a:cxn ang="0">
                <a:pos x="17218" y="37759"/>
              </a:cxn>
              <a:cxn ang="0">
                <a:pos x="26556" y="40234"/>
              </a:cxn>
              <a:cxn ang="0">
                <a:pos x="27724" y="40234"/>
              </a:cxn>
              <a:cxn ang="0">
                <a:pos x="1612" y="9161"/>
              </a:cxn>
              <a:cxn ang="0">
                <a:pos x="9199" y="31048"/>
              </a:cxn>
              <a:cxn ang="0">
                <a:pos x="16495" y="39219"/>
              </a:cxn>
              <a:cxn ang="0">
                <a:pos x="38813" y="36884"/>
              </a:cxn>
              <a:cxn ang="0">
                <a:pos x="47859" y="29297"/>
              </a:cxn>
              <a:cxn ang="0">
                <a:pos x="28599" y="25643"/>
              </a:cxn>
              <a:cxn ang="0">
                <a:pos x="15619" y="19958"/>
              </a:cxn>
            </a:cxnLst>
            <a:rect l="0" t="0" r="r" b="b"/>
            <a:pathLst>
              <a:path w="50638" h="47238" extrusionOk="0">
                <a:moveTo>
                  <a:pt x="6939" y="1375"/>
                </a:moveTo>
                <a:cubicBezTo>
                  <a:pt x="7018" y="1375"/>
                  <a:pt x="7067" y="1609"/>
                  <a:pt x="7296" y="2298"/>
                </a:cubicBezTo>
                <a:cubicBezTo>
                  <a:pt x="7448" y="2589"/>
                  <a:pt x="7588" y="3173"/>
                  <a:pt x="7740" y="3465"/>
                </a:cubicBezTo>
                <a:lnTo>
                  <a:pt x="8032" y="4048"/>
                </a:lnTo>
                <a:cubicBezTo>
                  <a:pt x="8003" y="4022"/>
                  <a:pt x="7974" y="4005"/>
                  <a:pt x="7947" y="4005"/>
                </a:cubicBezTo>
                <a:cubicBezTo>
                  <a:pt x="7832" y="4005"/>
                  <a:pt x="7740" y="4301"/>
                  <a:pt x="7740" y="5367"/>
                </a:cubicBezTo>
                <a:cubicBezTo>
                  <a:pt x="7740" y="6967"/>
                  <a:pt x="7588" y="7994"/>
                  <a:pt x="7296" y="9161"/>
                </a:cubicBezTo>
                <a:cubicBezTo>
                  <a:pt x="7215" y="9753"/>
                  <a:pt x="7181" y="10052"/>
                  <a:pt x="7136" y="10052"/>
                </a:cubicBezTo>
                <a:cubicBezTo>
                  <a:pt x="7105" y="10052"/>
                  <a:pt x="7068" y="9899"/>
                  <a:pt x="7005" y="9593"/>
                </a:cubicBezTo>
                <a:cubicBezTo>
                  <a:pt x="6713" y="8718"/>
                  <a:pt x="6573" y="7842"/>
                  <a:pt x="6573" y="6535"/>
                </a:cubicBezTo>
                <a:cubicBezTo>
                  <a:pt x="6421" y="4632"/>
                  <a:pt x="6421" y="3617"/>
                  <a:pt x="6573" y="3033"/>
                </a:cubicBezTo>
                <a:cubicBezTo>
                  <a:pt x="6573" y="2449"/>
                  <a:pt x="6865" y="1574"/>
                  <a:pt x="6865" y="1422"/>
                </a:cubicBezTo>
                <a:cubicBezTo>
                  <a:pt x="6894" y="1392"/>
                  <a:pt x="6918" y="1375"/>
                  <a:pt x="6939" y="1375"/>
                </a:cubicBezTo>
                <a:close/>
                <a:moveTo>
                  <a:pt x="6281" y="1574"/>
                </a:moveTo>
                <a:lnTo>
                  <a:pt x="6129" y="2157"/>
                </a:lnTo>
                <a:cubicBezTo>
                  <a:pt x="5989" y="2449"/>
                  <a:pt x="5989" y="3033"/>
                  <a:pt x="5989" y="3617"/>
                </a:cubicBezTo>
                <a:cubicBezTo>
                  <a:pt x="5837" y="4784"/>
                  <a:pt x="5989" y="7258"/>
                  <a:pt x="5989" y="8286"/>
                </a:cubicBezTo>
                <a:cubicBezTo>
                  <a:pt x="6129" y="8869"/>
                  <a:pt x="6421" y="10037"/>
                  <a:pt x="6713" y="11496"/>
                </a:cubicBezTo>
                <a:cubicBezTo>
                  <a:pt x="7156" y="12803"/>
                  <a:pt x="7448" y="13970"/>
                  <a:pt x="7448" y="13970"/>
                </a:cubicBezTo>
                <a:cubicBezTo>
                  <a:pt x="7296" y="13970"/>
                  <a:pt x="7005" y="13387"/>
                  <a:pt x="6865" y="12663"/>
                </a:cubicBezTo>
                <a:cubicBezTo>
                  <a:pt x="6713" y="12371"/>
                  <a:pt x="6573" y="11787"/>
                  <a:pt x="6421" y="11344"/>
                </a:cubicBezTo>
                <a:cubicBezTo>
                  <a:pt x="6421" y="10912"/>
                  <a:pt x="6281" y="10468"/>
                  <a:pt x="6281" y="10468"/>
                </a:cubicBezTo>
                <a:cubicBezTo>
                  <a:pt x="6129" y="10468"/>
                  <a:pt x="6281" y="11344"/>
                  <a:pt x="6573" y="12219"/>
                </a:cubicBezTo>
                <a:lnTo>
                  <a:pt x="6573" y="12663"/>
                </a:lnTo>
                <a:cubicBezTo>
                  <a:pt x="6573" y="12663"/>
                  <a:pt x="6573" y="12371"/>
                  <a:pt x="6421" y="12079"/>
                </a:cubicBezTo>
                <a:cubicBezTo>
                  <a:pt x="6421" y="11787"/>
                  <a:pt x="6281" y="11496"/>
                  <a:pt x="6281" y="11496"/>
                </a:cubicBezTo>
                <a:cubicBezTo>
                  <a:pt x="6281" y="11496"/>
                  <a:pt x="6129" y="11496"/>
                  <a:pt x="6129" y="11636"/>
                </a:cubicBezTo>
                <a:cubicBezTo>
                  <a:pt x="6129" y="11636"/>
                  <a:pt x="6129" y="11204"/>
                  <a:pt x="5989" y="10760"/>
                </a:cubicBezTo>
                <a:cubicBezTo>
                  <a:pt x="5837" y="10177"/>
                  <a:pt x="5697" y="9745"/>
                  <a:pt x="5697" y="9745"/>
                </a:cubicBezTo>
                <a:cubicBezTo>
                  <a:pt x="5697" y="9745"/>
                  <a:pt x="5697" y="9885"/>
                  <a:pt x="5837" y="11052"/>
                </a:cubicBezTo>
                <a:cubicBezTo>
                  <a:pt x="5906" y="11314"/>
                  <a:pt x="5943" y="11459"/>
                  <a:pt x="5911" y="11459"/>
                </a:cubicBezTo>
                <a:cubicBezTo>
                  <a:pt x="5871" y="11459"/>
                  <a:pt x="5727" y="11242"/>
                  <a:pt x="5405" y="10760"/>
                </a:cubicBezTo>
                <a:cubicBezTo>
                  <a:pt x="4822" y="9453"/>
                  <a:pt x="4086" y="7550"/>
                  <a:pt x="3946" y="6383"/>
                </a:cubicBezTo>
                <a:cubicBezTo>
                  <a:pt x="3795" y="5799"/>
                  <a:pt x="3795" y="5659"/>
                  <a:pt x="3946" y="5659"/>
                </a:cubicBezTo>
                <a:cubicBezTo>
                  <a:pt x="4086" y="5508"/>
                  <a:pt x="4238" y="5216"/>
                  <a:pt x="4378" y="4784"/>
                </a:cubicBezTo>
                <a:cubicBezTo>
                  <a:pt x="4670" y="4048"/>
                  <a:pt x="5254" y="3033"/>
                  <a:pt x="5837" y="2157"/>
                </a:cubicBezTo>
                <a:lnTo>
                  <a:pt x="6281" y="1574"/>
                </a:lnTo>
                <a:close/>
                <a:moveTo>
                  <a:pt x="8032" y="4200"/>
                </a:moveTo>
                <a:cubicBezTo>
                  <a:pt x="8032" y="4200"/>
                  <a:pt x="8172" y="4340"/>
                  <a:pt x="8172" y="4492"/>
                </a:cubicBezTo>
                <a:cubicBezTo>
                  <a:pt x="8324" y="4632"/>
                  <a:pt x="8615" y="5216"/>
                  <a:pt x="8907" y="5659"/>
                </a:cubicBezTo>
                <a:cubicBezTo>
                  <a:pt x="9631" y="6967"/>
                  <a:pt x="10366" y="8869"/>
                  <a:pt x="10075" y="9009"/>
                </a:cubicBezTo>
                <a:cubicBezTo>
                  <a:pt x="9923" y="9009"/>
                  <a:pt x="9631" y="10177"/>
                  <a:pt x="9491" y="10760"/>
                </a:cubicBezTo>
                <a:cubicBezTo>
                  <a:pt x="9339" y="11787"/>
                  <a:pt x="9339" y="12511"/>
                  <a:pt x="9491" y="13830"/>
                </a:cubicBezTo>
                <a:cubicBezTo>
                  <a:pt x="9631" y="14554"/>
                  <a:pt x="9783" y="15429"/>
                  <a:pt x="9783" y="15721"/>
                </a:cubicBezTo>
                <a:lnTo>
                  <a:pt x="9783" y="18056"/>
                </a:lnTo>
                <a:cubicBezTo>
                  <a:pt x="9783" y="18056"/>
                  <a:pt x="9491" y="17624"/>
                  <a:pt x="9339" y="17040"/>
                </a:cubicBezTo>
                <a:cubicBezTo>
                  <a:pt x="9199" y="16457"/>
                  <a:pt x="8907" y="15873"/>
                  <a:pt x="8756" y="15581"/>
                </a:cubicBezTo>
                <a:cubicBezTo>
                  <a:pt x="8615" y="14998"/>
                  <a:pt x="8615" y="14998"/>
                  <a:pt x="8615" y="14122"/>
                </a:cubicBezTo>
                <a:cubicBezTo>
                  <a:pt x="8755" y="13538"/>
                  <a:pt x="8756" y="13095"/>
                  <a:pt x="8756" y="13095"/>
                </a:cubicBezTo>
                <a:cubicBezTo>
                  <a:pt x="8615" y="13247"/>
                  <a:pt x="8615" y="13538"/>
                  <a:pt x="8615" y="13970"/>
                </a:cubicBezTo>
                <a:cubicBezTo>
                  <a:pt x="8464" y="14414"/>
                  <a:pt x="8464" y="14706"/>
                  <a:pt x="8464" y="14706"/>
                </a:cubicBezTo>
                <a:cubicBezTo>
                  <a:pt x="8464" y="14706"/>
                  <a:pt x="8324" y="14554"/>
                  <a:pt x="8324" y="14414"/>
                </a:cubicBezTo>
                <a:cubicBezTo>
                  <a:pt x="8172" y="14122"/>
                  <a:pt x="8172" y="13830"/>
                  <a:pt x="8324" y="13095"/>
                </a:cubicBezTo>
                <a:cubicBezTo>
                  <a:pt x="8615" y="12079"/>
                  <a:pt x="8907" y="11204"/>
                  <a:pt x="9199" y="10177"/>
                </a:cubicBezTo>
                <a:cubicBezTo>
                  <a:pt x="9339" y="9745"/>
                  <a:pt x="9339" y="9453"/>
                  <a:pt x="9339" y="9453"/>
                </a:cubicBezTo>
                <a:cubicBezTo>
                  <a:pt x="9339" y="9453"/>
                  <a:pt x="9199" y="9453"/>
                  <a:pt x="8907" y="10468"/>
                </a:cubicBezTo>
                <a:cubicBezTo>
                  <a:pt x="8615" y="11496"/>
                  <a:pt x="8324" y="12663"/>
                  <a:pt x="8172" y="13387"/>
                </a:cubicBezTo>
                <a:cubicBezTo>
                  <a:pt x="8172" y="13600"/>
                  <a:pt x="8097" y="13738"/>
                  <a:pt x="8057" y="13738"/>
                </a:cubicBezTo>
                <a:cubicBezTo>
                  <a:pt x="8042" y="13738"/>
                  <a:pt x="8032" y="13719"/>
                  <a:pt x="8032" y="13678"/>
                </a:cubicBezTo>
                <a:cubicBezTo>
                  <a:pt x="8032" y="13678"/>
                  <a:pt x="7880" y="12955"/>
                  <a:pt x="7588" y="12079"/>
                </a:cubicBezTo>
                <a:lnTo>
                  <a:pt x="7156" y="10620"/>
                </a:lnTo>
                <a:lnTo>
                  <a:pt x="7296" y="10037"/>
                </a:lnTo>
                <a:cubicBezTo>
                  <a:pt x="7740" y="8718"/>
                  <a:pt x="7880" y="7258"/>
                  <a:pt x="8032" y="5367"/>
                </a:cubicBezTo>
                <a:lnTo>
                  <a:pt x="8032" y="4200"/>
                </a:lnTo>
                <a:close/>
                <a:moveTo>
                  <a:pt x="1904" y="19083"/>
                </a:moveTo>
                <a:lnTo>
                  <a:pt x="2335" y="19515"/>
                </a:lnTo>
                <a:lnTo>
                  <a:pt x="2627" y="19807"/>
                </a:lnTo>
                <a:lnTo>
                  <a:pt x="2195" y="19807"/>
                </a:lnTo>
                <a:lnTo>
                  <a:pt x="2195" y="20099"/>
                </a:lnTo>
                <a:cubicBezTo>
                  <a:pt x="2335" y="20250"/>
                  <a:pt x="2335" y="20390"/>
                  <a:pt x="2335" y="20390"/>
                </a:cubicBezTo>
                <a:lnTo>
                  <a:pt x="1460" y="19515"/>
                </a:lnTo>
                <a:lnTo>
                  <a:pt x="1320" y="19375"/>
                </a:lnTo>
                <a:lnTo>
                  <a:pt x="1612" y="19223"/>
                </a:lnTo>
                <a:cubicBezTo>
                  <a:pt x="1752" y="19223"/>
                  <a:pt x="1904" y="19223"/>
                  <a:pt x="1904" y="19083"/>
                </a:cubicBezTo>
                <a:close/>
                <a:moveTo>
                  <a:pt x="3655" y="6243"/>
                </a:moveTo>
                <a:cubicBezTo>
                  <a:pt x="3655" y="6243"/>
                  <a:pt x="3655" y="6383"/>
                  <a:pt x="3795" y="6675"/>
                </a:cubicBezTo>
                <a:cubicBezTo>
                  <a:pt x="3795" y="6827"/>
                  <a:pt x="3946" y="7258"/>
                  <a:pt x="3946" y="7550"/>
                </a:cubicBezTo>
                <a:cubicBezTo>
                  <a:pt x="4378" y="9301"/>
                  <a:pt x="5545" y="11636"/>
                  <a:pt x="7156" y="13970"/>
                </a:cubicBezTo>
                <a:cubicBezTo>
                  <a:pt x="7448" y="14554"/>
                  <a:pt x="7880" y="15138"/>
                  <a:pt x="7880" y="15289"/>
                </a:cubicBezTo>
                <a:cubicBezTo>
                  <a:pt x="8172" y="15721"/>
                  <a:pt x="8907" y="17624"/>
                  <a:pt x="8907" y="17916"/>
                </a:cubicBezTo>
                <a:cubicBezTo>
                  <a:pt x="8977" y="18062"/>
                  <a:pt x="9012" y="18135"/>
                  <a:pt x="8993" y="18135"/>
                </a:cubicBezTo>
                <a:cubicBezTo>
                  <a:pt x="8974" y="18135"/>
                  <a:pt x="8901" y="18062"/>
                  <a:pt x="8756" y="17916"/>
                </a:cubicBezTo>
                <a:cubicBezTo>
                  <a:pt x="8269" y="17429"/>
                  <a:pt x="7985" y="17146"/>
                  <a:pt x="7904" y="17146"/>
                </a:cubicBezTo>
                <a:cubicBezTo>
                  <a:pt x="7888" y="17146"/>
                  <a:pt x="7880" y="17157"/>
                  <a:pt x="7880" y="17180"/>
                </a:cubicBezTo>
                <a:lnTo>
                  <a:pt x="8032" y="17332"/>
                </a:lnTo>
                <a:cubicBezTo>
                  <a:pt x="8172" y="17624"/>
                  <a:pt x="8756" y="18056"/>
                  <a:pt x="8907" y="18208"/>
                </a:cubicBezTo>
                <a:cubicBezTo>
                  <a:pt x="9047" y="18348"/>
                  <a:pt x="9339" y="18931"/>
                  <a:pt x="9339" y="19083"/>
                </a:cubicBezTo>
                <a:cubicBezTo>
                  <a:pt x="9339" y="19083"/>
                  <a:pt x="9047" y="18931"/>
                  <a:pt x="8907" y="18639"/>
                </a:cubicBezTo>
                <a:cubicBezTo>
                  <a:pt x="8615" y="18499"/>
                  <a:pt x="8464" y="18348"/>
                  <a:pt x="8464" y="18348"/>
                </a:cubicBezTo>
                <a:cubicBezTo>
                  <a:pt x="8324" y="18348"/>
                  <a:pt x="8324" y="18499"/>
                  <a:pt x="8464" y="18499"/>
                </a:cubicBezTo>
                <a:lnTo>
                  <a:pt x="9047" y="19083"/>
                </a:lnTo>
                <a:cubicBezTo>
                  <a:pt x="9491" y="19375"/>
                  <a:pt x="9491" y="19515"/>
                  <a:pt x="9631" y="19958"/>
                </a:cubicBezTo>
                <a:cubicBezTo>
                  <a:pt x="9699" y="20089"/>
                  <a:pt x="9736" y="20189"/>
                  <a:pt x="9757" y="20248"/>
                </a:cubicBezTo>
                <a:cubicBezTo>
                  <a:pt x="9615" y="20218"/>
                  <a:pt x="9482" y="19950"/>
                  <a:pt x="9339" y="19807"/>
                </a:cubicBezTo>
                <a:cubicBezTo>
                  <a:pt x="9047" y="19667"/>
                  <a:pt x="8907" y="19375"/>
                  <a:pt x="8907" y="19223"/>
                </a:cubicBezTo>
                <a:cubicBezTo>
                  <a:pt x="8756" y="19083"/>
                  <a:pt x="8756" y="19083"/>
                  <a:pt x="8615" y="19083"/>
                </a:cubicBezTo>
                <a:cubicBezTo>
                  <a:pt x="8615" y="19223"/>
                  <a:pt x="8907" y="19515"/>
                  <a:pt x="9339" y="20099"/>
                </a:cubicBezTo>
                <a:cubicBezTo>
                  <a:pt x="9631" y="20390"/>
                  <a:pt x="9783" y="20542"/>
                  <a:pt x="9631" y="20542"/>
                </a:cubicBezTo>
                <a:cubicBezTo>
                  <a:pt x="9491" y="20542"/>
                  <a:pt x="9047" y="20250"/>
                  <a:pt x="8756" y="19807"/>
                </a:cubicBezTo>
                <a:cubicBezTo>
                  <a:pt x="8464" y="19515"/>
                  <a:pt x="8464" y="19375"/>
                  <a:pt x="8324" y="18931"/>
                </a:cubicBezTo>
                <a:cubicBezTo>
                  <a:pt x="8032" y="18208"/>
                  <a:pt x="7588" y="17332"/>
                  <a:pt x="7005" y="16889"/>
                </a:cubicBezTo>
                <a:cubicBezTo>
                  <a:pt x="6932" y="16854"/>
                  <a:pt x="6887" y="16836"/>
                  <a:pt x="6865" y="16836"/>
                </a:cubicBezTo>
                <a:cubicBezTo>
                  <a:pt x="6796" y="16836"/>
                  <a:pt x="6937" y="16998"/>
                  <a:pt x="7156" y="17332"/>
                </a:cubicBezTo>
                <a:cubicBezTo>
                  <a:pt x="7588" y="17764"/>
                  <a:pt x="7880" y="18208"/>
                  <a:pt x="8032" y="18791"/>
                </a:cubicBezTo>
                <a:lnTo>
                  <a:pt x="8172" y="19223"/>
                </a:lnTo>
                <a:lnTo>
                  <a:pt x="8032" y="19083"/>
                </a:lnTo>
                <a:cubicBezTo>
                  <a:pt x="7880" y="18931"/>
                  <a:pt x="7156" y="18348"/>
                  <a:pt x="6281" y="17624"/>
                </a:cubicBezTo>
                <a:cubicBezTo>
                  <a:pt x="4670" y="16305"/>
                  <a:pt x="4086" y="15721"/>
                  <a:pt x="3503" y="14998"/>
                </a:cubicBezTo>
                <a:cubicBezTo>
                  <a:pt x="2335" y="13678"/>
                  <a:pt x="1460" y="11787"/>
                  <a:pt x="1320" y="10468"/>
                </a:cubicBezTo>
                <a:cubicBezTo>
                  <a:pt x="1320" y="10177"/>
                  <a:pt x="1460" y="9593"/>
                  <a:pt x="1460" y="9593"/>
                </a:cubicBezTo>
                <a:cubicBezTo>
                  <a:pt x="1612" y="9745"/>
                  <a:pt x="1752" y="10468"/>
                  <a:pt x="1752" y="10760"/>
                </a:cubicBezTo>
                <a:cubicBezTo>
                  <a:pt x="1612" y="11204"/>
                  <a:pt x="1612" y="11496"/>
                  <a:pt x="1752" y="11496"/>
                </a:cubicBezTo>
                <a:lnTo>
                  <a:pt x="1904" y="11496"/>
                </a:lnTo>
                <a:cubicBezTo>
                  <a:pt x="1904" y="11344"/>
                  <a:pt x="2195" y="10468"/>
                  <a:pt x="2627" y="9453"/>
                </a:cubicBezTo>
                <a:cubicBezTo>
                  <a:pt x="3211" y="7258"/>
                  <a:pt x="3503" y="6383"/>
                  <a:pt x="3655" y="6243"/>
                </a:cubicBezTo>
                <a:close/>
                <a:moveTo>
                  <a:pt x="9631" y="20682"/>
                </a:moveTo>
                <a:cubicBezTo>
                  <a:pt x="9631" y="20682"/>
                  <a:pt x="10075" y="20974"/>
                  <a:pt x="10215" y="21266"/>
                </a:cubicBezTo>
                <a:cubicBezTo>
                  <a:pt x="10215" y="21438"/>
                  <a:pt x="10215" y="21509"/>
                  <a:pt x="10186" y="21509"/>
                </a:cubicBezTo>
                <a:cubicBezTo>
                  <a:pt x="10166" y="21509"/>
                  <a:pt x="10132" y="21475"/>
                  <a:pt x="10075" y="21418"/>
                </a:cubicBezTo>
                <a:cubicBezTo>
                  <a:pt x="9783" y="20974"/>
                  <a:pt x="9631" y="20682"/>
                  <a:pt x="9631" y="20682"/>
                </a:cubicBezTo>
                <a:close/>
                <a:moveTo>
                  <a:pt x="10366" y="9161"/>
                </a:moveTo>
                <a:lnTo>
                  <a:pt x="10366" y="9745"/>
                </a:lnTo>
                <a:lnTo>
                  <a:pt x="10658" y="10328"/>
                </a:lnTo>
                <a:cubicBezTo>
                  <a:pt x="10658" y="10468"/>
                  <a:pt x="10798" y="10468"/>
                  <a:pt x="10950" y="10468"/>
                </a:cubicBezTo>
                <a:lnTo>
                  <a:pt x="11242" y="10760"/>
                </a:lnTo>
                <a:cubicBezTo>
                  <a:pt x="11382" y="11052"/>
                  <a:pt x="11966" y="12663"/>
                  <a:pt x="12117" y="13387"/>
                </a:cubicBezTo>
                <a:cubicBezTo>
                  <a:pt x="12207" y="13948"/>
                  <a:pt x="12302" y="14212"/>
                  <a:pt x="12472" y="14212"/>
                </a:cubicBezTo>
                <a:cubicBezTo>
                  <a:pt x="12567" y="14212"/>
                  <a:pt x="12686" y="14129"/>
                  <a:pt x="12841" y="13970"/>
                </a:cubicBezTo>
                <a:lnTo>
                  <a:pt x="13133" y="13970"/>
                </a:lnTo>
                <a:cubicBezTo>
                  <a:pt x="12993" y="14122"/>
                  <a:pt x="12993" y="14262"/>
                  <a:pt x="12841" y="15289"/>
                </a:cubicBezTo>
                <a:cubicBezTo>
                  <a:pt x="12701" y="16889"/>
                  <a:pt x="11674" y="22585"/>
                  <a:pt x="11534" y="22725"/>
                </a:cubicBezTo>
                <a:cubicBezTo>
                  <a:pt x="11382" y="22725"/>
                  <a:pt x="11382" y="22585"/>
                  <a:pt x="11242" y="22293"/>
                </a:cubicBezTo>
                <a:lnTo>
                  <a:pt x="11242" y="21126"/>
                </a:lnTo>
                <a:cubicBezTo>
                  <a:pt x="11534" y="19375"/>
                  <a:pt x="11825" y="17916"/>
                  <a:pt x="12409" y="16165"/>
                </a:cubicBezTo>
                <a:cubicBezTo>
                  <a:pt x="12651" y="15555"/>
                  <a:pt x="12692" y="15250"/>
                  <a:pt x="12613" y="15250"/>
                </a:cubicBezTo>
                <a:cubicBezTo>
                  <a:pt x="12597" y="15250"/>
                  <a:pt x="12575" y="15263"/>
                  <a:pt x="12549" y="15289"/>
                </a:cubicBezTo>
                <a:cubicBezTo>
                  <a:pt x="12549" y="15289"/>
                  <a:pt x="11966" y="16889"/>
                  <a:pt x="11674" y="18056"/>
                </a:cubicBezTo>
                <a:cubicBezTo>
                  <a:pt x="11382" y="19083"/>
                  <a:pt x="11382" y="19807"/>
                  <a:pt x="11242" y="20834"/>
                </a:cubicBezTo>
                <a:cubicBezTo>
                  <a:pt x="11090" y="21266"/>
                  <a:pt x="11090" y="21709"/>
                  <a:pt x="11090" y="21709"/>
                </a:cubicBezTo>
                <a:cubicBezTo>
                  <a:pt x="11090" y="21709"/>
                  <a:pt x="10950" y="21418"/>
                  <a:pt x="10950" y="21266"/>
                </a:cubicBezTo>
                <a:cubicBezTo>
                  <a:pt x="10798" y="20974"/>
                  <a:pt x="10798" y="20834"/>
                  <a:pt x="10798" y="20250"/>
                </a:cubicBezTo>
                <a:cubicBezTo>
                  <a:pt x="10950" y="19515"/>
                  <a:pt x="11090" y="18056"/>
                  <a:pt x="10950" y="17916"/>
                </a:cubicBezTo>
                <a:cubicBezTo>
                  <a:pt x="10950" y="17883"/>
                  <a:pt x="10950" y="17864"/>
                  <a:pt x="10948" y="17864"/>
                </a:cubicBezTo>
                <a:cubicBezTo>
                  <a:pt x="10943" y="17864"/>
                  <a:pt x="10917" y="18106"/>
                  <a:pt x="10798" y="18791"/>
                </a:cubicBezTo>
                <a:cubicBezTo>
                  <a:pt x="10798" y="19223"/>
                  <a:pt x="10798" y="19807"/>
                  <a:pt x="10658" y="20099"/>
                </a:cubicBezTo>
                <a:cubicBezTo>
                  <a:pt x="10658" y="20378"/>
                  <a:pt x="10658" y="20482"/>
                  <a:pt x="10620" y="20482"/>
                </a:cubicBezTo>
                <a:cubicBezTo>
                  <a:pt x="10598" y="20482"/>
                  <a:pt x="10562" y="20446"/>
                  <a:pt x="10506" y="20390"/>
                </a:cubicBezTo>
                <a:cubicBezTo>
                  <a:pt x="10506" y="20250"/>
                  <a:pt x="10506" y="20099"/>
                  <a:pt x="10366" y="19958"/>
                </a:cubicBezTo>
                <a:cubicBezTo>
                  <a:pt x="10366" y="19958"/>
                  <a:pt x="10366" y="19375"/>
                  <a:pt x="10506" y="18639"/>
                </a:cubicBezTo>
                <a:cubicBezTo>
                  <a:pt x="10658" y="18056"/>
                  <a:pt x="10798" y="17180"/>
                  <a:pt x="10798" y="16748"/>
                </a:cubicBezTo>
                <a:cubicBezTo>
                  <a:pt x="10798" y="15873"/>
                  <a:pt x="10950" y="14998"/>
                  <a:pt x="10950" y="14262"/>
                </a:cubicBezTo>
                <a:lnTo>
                  <a:pt x="11090" y="13678"/>
                </a:lnTo>
                <a:cubicBezTo>
                  <a:pt x="10950" y="13678"/>
                  <a:pt x="10658" y="15581"/>
                  <a:pt x="10658" y="16597"/>
                </a:cubicBezTo>
                <a:cubicBezTo>
                  <a:pt x="10658" y="17332"/>
                  <a:pt x="10366" y="19223"/>
                  <a:pt x="10215" y="19375"/>
                </a:cubicBezTo>
                <a:cubicBezTo>
                  <a:pt x="10215" y="19390"/>
                  <a:pt x="10213" y="19396"/>
                  <a:pt x="10210" y="19396"/>
                </a:cubicBezTo>
                <a:cubicBezTo>
                  <a:pt x="10187" y="19396"/>
                  <a:pt x="10075" y="18916"/>
                  <a:pt x="10075" y="18791"/>
                </a:cubicBezTo>
                <a:lnTo>
                  <a:pt x="10075" y="17624"/>
                </a:lnTo>
                <a:cubicBezTo>
                  <a:pt x="10075" y="16305"/>
                  <a:pt x="10075" y="15581"/>
                  <a:pt x="9783" y="13970"/>
                </a:cubicBezTo>
                <a:cubicBezTo>
                  <a:pt x="9631" y="11787"/>
                  <a:pt x="9631" y="10468"/>
                  <a:pt x="10215" y="9301"/>
                </a:cubicBezTo>
                <a:lnTo>
                  <a:pt x="10366" y="9161"/>
                </a:lnTo>
                <a:close/>
                <a:moveTo>
                  <a:pt x="12697" y="17896"/>
                </a:moveTo>
                <a:cubicBezTo>
                  <a:pt x="12700" y="17896"/>
                  <a:pt x="12701" y="17902"/>
                  <a:pt x="12701" y="17916"/>
                </a:cubicBezTo>
                <a:lnTo>
                  <a:pt x="12701" y="18791"/>
                </a:lnTo>
                <a:cubicBezTo>
                  <a:pt x="12701" y="19375"/>
                  <a:pt x="12701" y="19807"/>
                  <a:pt x="12549" y="19807"/>
                </a:cubicBezTo>
                <a:cubicBezTo>
                  <a:pt x="12549" y="19807"/>
                  <a:pt x="12257" y="21266"/>
                  <a:pt x="12117" y="23017"/>
                </a:cubicBezTo>
                <a:cubicBezTo>
                  <a:pt x="12117" y="23600"/>
                  <a:pt x="11966" y="24044"/>
                  <a:pt x="11966" y="24044"/>
                </a:cubicBezTo>
                <a:cubicBezTo>
                  <a:pt x="11966" y="24044"/>
                  <a:pt x="11825" y="23892"/>
                  <a:pt x="11825" y="23600"/>
                </a:cubicBezTo>
                <a:lnTo>
                  <a:pt x="11534" y="23017"/>
                </a:lnTo>
                <a:lnTo>
                  <a:pt x="11825" y="22141"/>
                </a:lnTo>
                <a:cubicBezTo>
                  <a:pt x="11966" y="21558"/>
                  <a:pt x="12117" y="20390"/>
                  <a:pt x="12409" y="19515"/>
                </a:cubicBezTo>
                <a:cubicBezTo>
                  <a:pt x="12537" y="18589"/>
                  <a:pt x="12674" y="17896"/>
                  <a:pt x="12697" y="17896"/>
                </a:cubicBezTo>
                <a:close/>
                <a:moveTo>
                  <a:pt x="12669" y="20065"/>
                </a:moveTo>
                <a:cubicBezTo>
                  <a:pt x="12701" y="20065"/>
                  <a:pt x="12701" y="20429"/>
                  <a:pt x="12701" y="21126"/>
                </a:cubicBezTo>
                <a:cubicBezTo>
                  <a:pt x="12701" y="22433"/>
                  <a:pt x="12701" y="23460"/>
                  <a:pt x="12549" y="24184"/>
                </a:cubicBezTo>
                <a:cubicBezTo>
                  <a:pt x="12549" y="24768"/>
                  <a:pt x="12409" y="25351"/>
                  <a:pt x="12409" y="25351"/>
                </a:cubicBezTo>
                <a:cubicBezTo>
                  <a:pt x="12409" y="25351"/>
                  <a:pt x="12257" y="25059"/>
                  <a:pt x="12257" y="24919"/>
                </a:cubicBezTo>
                <a:cubicBezTo>
                  <a:pt x="12117" y="24476"/>
                  <a:pt x="12117" y="24044"/>
                  <a:pt x="12409" y="21418"/>
                </a:cubicBezTo>
                <a:cubicBezTo>
                  <a:pt x="12562" y="20502"/>
                  <a:pt x="12634" y="20065"/>
                  <a:pt x="12669" y="20065"/>
                </a:cubicBezTo>
                <a:close/>
                <a:moveTo>
                  <a:pt x="10673" y="24444"/>
                </a:moveTo>
                <a:cubicBezTo>
                  <a:pt x="10728" y="24444"/>
                  <a:pt x="10874" y="24552"/>
                  <a:pt x="11090" y="24768"/>
                </a:cubicBezTo>
                <a:cubicBezTo>
                  <a:pt x="11534" y="25059"/>
                  <a:pt x="11534" y="25059"/>
                  <a:pt x="11674" y="25351"/>
                </a:cubicBezTo>
                <a:lnTo>
                  <a:pt x="11825" y="25795"/>
                </a:lnTo>
                <a:lnTo>
                  <a:pt x="11534" y="25643"/>
                </a:lnTo>
                <a:lnTo>
                  <a:pt x="11090" y="25211"/>
                </a:lnTo>
                <a:cubicBezTo>
                  <a:pt x="11090" y="25059"/>
                  <a:pt x="10950" y="24919"/>
                  <a:pt x="10798" y="24768"/>
                </a:cubicBezTo>
                <a:cubicBezTo>
                  <a:pt x="10652" y="24552"/>
                  <a:pt x="10617" y="24444"/>
                  <a:pt x="10673" y="24444"/>
                </a:cubicBezTo>
                <a:close/>
                <a:moveTo>
                  <a:pt x="36770" y="28421"/>
                </a:moveTo>
                <a:cubicBezTo>
                  <a:pt x="36723" y="28468"/>
                  <a:pt x="36692" y="28483"/>
                  <a:pt x="36677" y="28483"/>
                </a:cubicBezTo>
                <a:cubicBezTo>
                  <a:pt x="36646" y="28483"/>
                  <a:pt x="36677" y="28421"/>
                  <a:pt x="36770" y="28421"/>
                </a:cubicBezTo>
                <a:close/>
                <a:moveTo>
                  <a:pt x="36478" y="28713"/>
                </a:moveTo>
                <a:cubicBezTo>
                  <a:pt x="36432" y="28760"/>
                  <a:pt x="36401" y="28775"/>
                  <a:pt x="36385" y="28775"/>
                </a:cubicBezTo>
                <a:cubicBezTo>
                  <a:pt x="36354" y="28775"/>
                  <a:pt x="36385" y="28713"/>
                  <a:pt x="36478" y="28713"/>
                </a:cubicBezTo>
                <a:close/>
                <a:moveTo>
                  <a:pt x="49728" y="26841"/>
                </a:moveTo>
                <a:cubicBezTo>
                  <a:pt x="48583" y="27846"/>
                  <a:pt x="48011" y="28269"/>
                  <a:pt x="48011" y="28269"/>
                </a:cubicBezTo>
                <a:cubicBezTo>
                  <a:pt x="47935" y="28345"/>
                  <a:pt x="47862" y="28383"/>
                  <a:pt x="47772" y="28383"/>
                </a:cubicBezTo>
                <a:cubicBezTo>
                  <a:pt x="47681" y="28383"/>
                  <a:pt x="47573" y="28345"/>
                  <a:pt x="47427" y="28269"/>
                </a:cubicBezTo>
                <a:cubicBezTo>
                  <a:pt x="46984" y="28269"/>
                  <a:pt x="46984" y="28421"/>
                  <a:pt x="47427" y="28421"/>
                </a:cubicBezTo>
                <a:lnTo>
                  <a:pt x="47719" y="28561"/>
                </a:lnTo>
                <a:lnTo>
                  <a:pt x="47427" y="28713"/>
                </a:lnTo>
                <a:lnTo>
                  <a:pt x="47136" y="29005"/>
                </a:lnTo>
                <a:cubicBezTo>
                  <a:pt x="47060" y="29075"/>
                  <a:pt x="47022" y="29110"/>
                  <a:pt x="46803" y="29110"/>
                </a:cubicBezTo>
                <a:cubicBezTo>
                  <a:pt x="46584" y="29110"/>
                  <a:pt x="46184" y="29075"/>
                  <a:pt x="45385" y="29005"/>
                </a:cubicBezTo>
                <a:cubicBezTo>
                  <a:pt x="44357" y="29005"/>
                  <a:pt x="43050" y="28713"/>
                  <a:pt x="43050" y="28713"/>
                </a:cubicBezTo>
                <a:cubicBezTo>
                  <a:pt x="43050" y="28713"/>
                  <a:pt x="43482" y="28561"/>
                  <a:pt x="44066" y="28421"/>
                </a:cubicBezTo>
                <a:cubicBezTo>
                  <a:pt x="45385" y="28129"/>
                  <a:pt x="47567" y="27546"/>
                  <a:pt x="48887" y="27102"/>
                </a:cubicBezTo>
                <a:cubicBezTo>
                  <a:pt x="49201" y="27000"/>
                  <a:pt x="49523" y="26892"/>
                  <a:pt x="49728" y="26841"/>
                </a:cubicBezTo>
                <a:close/>
                <a:moveTo>
                  <a:pt x="1168" y="10912"/>
                </a:moveTo>
                <a:cubicBezTo>
                  <a:pt x="1168" y="10912"/>
                  <a:pt x="1320" y="11204"/>
                  <a:pt x="1460" y="11636"/>
                </a:cubicBezTo>
                <a:cubicBezTo>
                  <a:pt x="1460" y="12079"/>
                  <a:pt x="1752" y="12803"/>
                  <a:pt x="2044" y="13247"/>
                </a:cubicBezTo>
                <a:cubicBezTo>
                  <a:pt x="2919" y="15138"/>
                  <a:pt x="3946" y="16305"/>
                  <a:pt x="5989" y="17764"/>
                </a:cubicBezTo>
                <a:cubicBezTo>
                  <a:pt x="7156" y="18639"/>
                  <a:pt x="8615" y="20099"/>
                  <a:pt x="9923" y="21709"/>
                </a:cubicBezTo>
                <a:cubicBezTo>
                  <a:pt x="10658" y="22433"/>
                  <a:pt x="10658" y="22585"/>
                  <a:pt x="10950" y="23168"/>
                </a:cubicBezTo>
                <a:cubicBezTo>
                  <a:pt x="11090" y="23600"/>
                  <a:pt x="11090" y="23892"/>
                  <a:pt x="11090" y="23892"/>
                </a:cubicBezTo>
                <a:lnTo>
                  <a:pt x="10798" y="23600"/>
                </a:lnTo>
                <a:lnTo>
                  <a:pt x="10506" y="23309"/>
                </a:lnTo>
                <a:cubicBezTo>
                  <a:pt x="10506" y="23309"/>
                  <a:pt x="10658" y="23600"/>
                  <a:pt x="10798" y="23752"/>
                </a:cubicBezTo>
                <a:cubicBezTo>
                  <a:pt x="11242" y="24184"/>
                  <a:pt x="11382" y="24336"/>
                  <a:pt x="11382" y="24628"/>
                </a:cubicBezTo>
                <a:cubicBezTo>
                  <a:pt x="11382" y="24685"/>
                  <a:pt x="11382" y="24719"/>
                  <a:pt x="11352" y="24719"/>
                </a:cubicBezTo>
                <a:cubicBezTo>
                  <a:pt x="11310" y="24719"/>
                  <a:pt x="11205" y="24648"/>
                  <a:pt x="10950" y="24476"/>
                </a:cubicBezTo>
                <a:cubicBezTo>
                  <a:pt x="10798" y="24336"/>
                  <a:pt x="10506" y="24044"/>
                  <a:pt x="10366" y="23752"/>
                </a:cubicBezTo>
                <a:cubicBezTo>
                  <a:pt x="9923" y="23309"/>
                  <a:pt x="9339" y="22725"/>
                  <a:pt x="7740" y="21418"/>
                </a:cubicBezTo>
                <a:cubicBezTo>
                  <a:pt x="6865" y="20682"/>
                  <a:pt x="6421" y="20390"/>
                  <a:pt x="6421" y="20390"/>
                </a:cubicBezTo>
                <a:cubicBezTo>
                  <a:pt x="6421" y="20390"/>
                  <a:pt x="6421" y="20542"/>
                  <a:pt x="6573" y="20682"/>
                </a:cubicBezTo>
                <a:cubicBezTo>
                  <a:pt x="6713" y="20834"/>
                  <a:pt x="7448" y="21418"/>
                  <a:pt x="8324" y="22001"/>
                </a:cubicBezTo>
                <a:cubicBezTo>
                  <a:pt x="9339" y="23017"/>
                  <a:pt x="9783" y="23309"/>
                  <a:pt x="10075" y="23600"/>
                </a:cubicBezTo>
                <a:cubicBezTo>
                  <a:pt x="10363" y="24010"/>
                  <a:pt x="10537" y="24256"/>
                  <a:pt x="10447" y="24256"/>
                </a:cubicBezTo>
                <a:cubicBezTo>
                  <a:pt x="10312" y="24256"/>
                  <a:pt x="9579" y="23697"/>
                  <a:pt x="7740" y="22293"/>
                </a:cubicBezTo>
                <a:cubicBezTo>
                  <a:pt x="5989" y="20834"/>
                  <a:pt x="4962" y="20099"/>
                  <a:pt x="4962" y="20099"/>
                </a:cubicBezTo>
                <a:cubicBezTo>
                  <a:pt x="4822" y="20250"/>
                  <a:pt x="5837" y="20974"/>
                  <a:pt x="7740" y="22433"/>
                </a:cubicBezTo>
                <a:lnTo>
                  <a:pt x="10658" y="24628"/>
                </a:lnTo>
                <a:lnTo>
                  <a:pt x="10798" y="25059"/>
                </a:lnTo>
                <a:cubicBezTo>
                  <a:pt x="11090" y="25351"/>
                  <a:pt x="11242" y="25643"/>
                  <a:pt x="11534" y="25795"/>
                </a:cubicBezTo>
                <a:cubicBezTo>
                  <a:pt x="11674" y="25935"/>
                  <a:pt x="11825" y="26087"/>
                  <a:pt x="11825" y="26227"/>
                </a:cubicBezTo>
                <a:cubicBezTo>
                  <a:pt x="11928" y="26440"/>
                  <a:pt x="11955" y="26578"/>
                  <a:pt x="11908" y="26578"/>
                </a:cubicBezTo>
                <a:cubicBezTo>
                  <a:pt x="11891" y="26578"/>
                  <a:pt x="11863" y="26559"/>
                  <a:pt x="11825" y="26519"/>
                </a:cubicBezTo>
                <a:cubicBezTo>
                  <a:pt x="11750" y="26449"/>
                  <a:pt x="11712" y="26414"/>
                  <a:pt x="11693" y="26414"/>
                </a:cubicBezTo>
                <a:cubicBezTo>
                  <a:pt x="11674" y="26414"/>
                  <a:pt x="11674" y="26449"/>
                  <a:pt x="11674" y="26519"/>
                </a:cubicBezTo>
                <a:cubicBezTo>
                  <a:pt x="11674" y="26670"/>
                  <a:pt x="11825" y="26670"/>
                  <a:pt x="11825" y="26810"/>
                </a:cubicBezTo>
                <a:lnTo>
                  <a:pt x="11966" y="26962"/>
                </a:lnTo>
                <a:cubicBezTo>
                  <a:pt x="12117" y="27102"/>
                  <a:pt x="12257" y="27686"/>
                  <a:pt x="12257" y="27686"/>
                </a:cubicBezTo>
                <a:cubicBezTo>
                  <a:pt x="12117" y="27838"/>
                  <a:pt x="12117" y="27838"/>
                  <a:pt x="12257" y="27978"/>
                </a:cubicBezTo>
                <a:cubicBezTo>
                  <a:pt x="12257" y="27978"/>
                  <a:pt x="12409" y="28269"/>
                  <a:pt x="12409" y="28561"/>
                </a:cubicBezTo>
                <a:lnTo>
                  <a:pt x="12549" y="29145"/>
                </a:lnTo>
                <a:lnTo>
                  <a:pt x="12257" y="28853"/>
                </a:lnTo>
                <a:cubicBezTo>
                  <a:pt x="12117" y="28713"/>
                  <a:pt x="11825" y="28269"/>
                  <a:pt x="11534" y="27978"/>
                </a:cubicBezTo>
                <a:cubicBezTo>
                  <a:pt x="11382" y="27838"/>
                  <a:pt x="10950" y="27254"/>
                  <a:pt x="10658" y="26962"/>
                </a:cubicBezTo>
                <a:cubicBezTo>
                  <a:pt x="11242" y="27394"/>
                  <a:pt x="11825" y="27978"/>
                  <a:pt x="11966" y="28129"/>
                </a:cubicBezTo>
                <a:cubicBezTo>
                  <a:pt x="11966" y="28269"/>
                  <a:pt x="11966" y="28269"/>
                  <a:pt x="12117" y="28269"/>
                </a:cubicBezTo>
                <a:cubicBezTo>
                  <a:pt x="12257" y="28269"/>
                  <a:pt x="11966" y="27978"/>
                  <a:pt x="11382" y="27254"/>
                </a:cubicBezTo>
                <a:cubicBezTo>
                  <a:pt x="10468" y="26466"/>
                  <a:pt x="9780" y="25914"/>
                  <a:pt x="9652" y="25914"/>
                </a:cubicBezTo>
                <a:cubicBezTo>
                  <a:pt x="9638" y="25914"/>
                  <a:pt x="9631" y="25921"/>
                  <a:pt x="9631" y="25935"/>
                </a:cubicBezTo>
                <a:cubicBezTo>
                  <a:pt x="9631" y="25935"/>
                  <a:pt x="9631" y="26087"/>
                  <a:pt x="9783" y="26087"/>
                </a:cubicBezTo>
                <a:cubicBezTo>
                  <a:pt x="9923" y="26227"/>
                  <a:pt x="10075" y="26227"/>
                  <a:pt x="10075" y="26227"/>
                </a:cubicBezTo>
                <a:cubicBezTo>
                  <a:pt x="9923" y="26227"/>
                  <a:pt x="9631" y="26087"/>
                  <a:pt x="9199" y="25643"/>
                </a:cubicBezTo>
                <a:cubicBezTo>
                  <a:pt x="8907" y="25351"/>
                  <a:pt x="8032" y="24628"/>
                  <a:pt x="7588" y="24184"/>
                </a:cubicBezTo>
                <a:cubicBezTo>
                  <a:pt x="7005" y="23752"/>
                  <a:pt x="6421" y="23168"/>
                  <a:pt x="6129" y="22877"/>
                </a:cubicBezTo>
                <a:cubicBezTo>
                  <a:pt x="5989" y="22725"/>
                  <a:pt x="5545" y="22293"/>
                  <a:pt x="5254" y="22141"/>
                </a:cubicBezTo>
                <a:lnTo>
                  <a:pt x="3071" y="19958"/>
                </a:lnTo>
                <a:cubicBezTo>
                  <a:pt x="3071" y="19807"/>
                  <a:pt x="3071" y="19807"/>
                  <a:pt x="2919" y="19807"/>
                </a:cubicBezTo>
                <a:cubicBezTo>
                  <a:pt x="2487" y="19515"/>
                  <a:pt x="1460" y="17916"/>
                  <a:pt x="1028" y="16748"/>
                </a:cubicBezTo>
                <a:cubicBezTo>
                  <a:pt x="736" y="16165"/>
                  <a:pt x="444" y="15289"/>
                  <a:pt x="444" y="15138"/>
                </a:cubicBezTo>
                <a:cubicBezTo>
                  <a:pt x="444" y="14846"/>
                  <a:pt x="444" y="14846"/>
                  <a:pt x="585" y="14846"/>
                </a:cubicBezTo>
                <a:cubicBezTo>
                  <a:pt x="585" y="14706"/>
                  <a:pt x="736" y="14706"/>
                  <a:pt x="736" y="14554"/>
                </a:cubicBezTo>
                <a:cubicBezTo>
                  <a:pt x="876" y="14554"/>
                  <a:pt x="876" y="13970"/>
                  <a:pt x="876" y="13247"/>
                </a:cubicBezTo>
                <a:cubicBezTo>
                  <a:pt x="1028" y="11928"/>
                  <a:pt x="1168" y="11052"/>
                  <a:pt x="1168" y="10912"/>
                </a:cubicBezTo>
                <a:close/>
                <a:moveTo>
                  <a:pt x="35895" y="29145"/>
                </a:moveTo>
                <a:cubicBezTo>
                  <a:pt x="35895" y="29297"/>
                  <a:pt x="35755" y="29297"/>
                  <a:pt x="35755" y="29437"/>
                </a:cubicBezTo>
                <a:lnTo>
                  <a:pt x="35755" y="29297"/>
                </a:lnTo>
                <a:lnTo>
                  <a:pt x="35895" y="29145"/>
                </a:lnTo>
                <a:close/>
                <a:moveTo>
                  <a:pt x="12447" y="29196"/>
                </a:moveTo>
                <a:cubicBezTo>
                  <a:pt x="12456" y="29196"/>
                  <a:pt x="12490" y="29233"/>
                  <a:pt x="12549" y="29297"/>
                </a:cubicBezTo>
                <a:lnTo>
                  <a:pt x="12701" y="29437"/>
                </a:lnTo>
                <a:cubicBezTo>
                  <a:pt x="12701" y="29513"/>
                  <a:pt x="12701" y="29551"/>
                  <a:pt x="12682" y="29551"/>
                </a:cubicBezTo>
                <a:cubicBezTo>
                  <a:pt x="12663" y="29551"/>
                  <a:pt x="12625" y="29513"/>
                  <a:pt x="12549" y="29437"/>
                </a:cubicBezTo>
                <a:cubicBezTo>
                  <a:pt x="12468" y="29267"/>
                  <a:pt x="12434" y="29196"/>
                  <a:pt x="12447" y="29196"/>
                </a:cubicBezTo>
                <a:close/>
                <a:moveTo>
                  <a:pt x="35585" y="29475"/>
                </a:moveTo>
                <a:cubicBezTo>
                  <a:pt x="35603" y="29475"/>
                  <a:pt x="35603" y="29513"/>
                  <a:pt x="35603" y="29589"/>
                </a:cubicBezTo>
                <a:cubicBezTo>
                  <a:pt x="35603" y="29589"/>
                  <a:pt x="35463" y="29589"/>
                  <a:pt x="35463" y="29729"/>
                </a:cubicBezTo>
                <a:lnTo>
                  <a:pt x="35463" y="29589"/>
                </a:lnTo>
                <a:cubicBezTo>
                  <a:pt x="35533" y="29513"/>
                  <a:pt x="35568" y="29475"/>
                  <a:pt x="35585" y="29475"/>
                </a:cubicBezTo>
                <a:close/>
                <a:moveTo>
                  <a:pt x="41883" y="24628"/>
                </a:moveTo>
                <a:cubicBezTo>
                  <a:pt x="42315" y="24628"/>
                  <a:pt x="42607" y="24768"/>
                  <a:pt x="42607" y="24768"/>
                </a:cubicBezTo>
                <a:cubicBezTo>
                  <a:pt x="42607" y="24768"/>
                  <a:pt x="42315" y="25059"/>
                  <a:pt x="41883" y="25351"/>
                </a:cubicBezTo>
                <a:cubicBezTo>
                  <a:pt x="41007" y="26087"/>
                  <a:pt x="39256" y="27394"/>
                  <a:pt x="39256" y="27546"/>
                </a:cubicBezTo>
                <a:cubicBezTo>
                  <a:pt x="39256" y="27579"/>
                  <a:pt x="39264" y="27596"/>
                  <a:pt x="39285" y="27596"/>
                </a:cubicBezTo>
                <a:cubicBezTo>
                  <a:pt x="39355" y="27596"/>
                  <a:pt x="39569" y="27409"/>
                  <a:pt x="40132" y="26962"/>
                </a:cubicBezTo>
                <a:cubicBezTo>
                  <a:pt x="41007" y="26087"/>
                  <a:pt x="42466" y="25059"/>
                  <a:pt x="42758" y="24919"/>
                </a:cubicBezTo>
                <a:cubicBezTo>
                  <a:pt x="42898" y="24768"/>
                  <a:pt x="43190" y="24768"/>
                  <a:pt x="43634" y="24768"/>
                </a:cubicBezTo>
                <a:cubicBezTo>
                  <a:pt x="44217" y="24919"/>
                  <a:pt x="45968" y="25211"/>
                  <a:pt x="45968" y="25351"/>
                </a:cubicBezTo>
                <a:cubicBezTo>
                  <a:pt x="45968" y="25351"/>
                  <a:pt x="45676" y="25503"/>
                  <a:pt x="45233" y="25643"/>
                </a:cubicBezTo>
                <a:cubicBezTo>
                  <a:pt x="44509" y="26087"/>
                  <a:pt x="42315" y="27546"/>
                  <a:pt x="41731" y="27978"/>
                </a:cubicBezTo>
                <a:lnTo>
                  <a:pt x="41439" y="28269"/>
                </a:lnTo>
                <a:cubicBezTo>
                  <a:pt x="41503" y="28333"/>
                  <a:pt x="41564" y="28370"/>
                  <a:pt x="41636" y="28370"/>
                </a:cubicBezTo>
                <a:cubicBezTo>
                  <a:pt x="41735" y="28370"/>
                  <a:pt x="41853" y="28299"/>
                  <a:pt x="42023" y="28129"/>
                </a:cubicBezTo>
                <a:cubicBezTo>
                  <a:pt x="43050" y="27254"/>
                  <a:pt x="44649" y="26227"/>
                  <a:pt x="45817" y="25643"/>
                </a:cubicBezTo>
                <a:cubicBezTo>
                  <a:pt x="46074" y="25474"/>
                  <a:pt x="46182" y="25403"/>
                  <a:pt x="46312" y="25403"/>
                </a:cubicBezTo>
                <a:cubicBezTo>
                  <a:pt x="46406" y="25403"/>
                  <a:pt x="46511" y="25439"/>
                  <a:pt x="46692" y="25503"/>
                </a:cubicBezTo>
                <a:cubicBezTo>
                  <a:pt x="46984" y="25503"/>
                  <a:pt x="47719" y="25795"/>
                  <a:pt x="48443" y="25935"/>
                </a:cubicBezTo>
                <a:cubicBezTo>
                  <a:pt x="49762" y="26227"/>
                  <a:pt x="49762" y="26227"/>
                  <a:pt x="49762" y="26378"/>
                </a:cubicBezTo>
                <a:cubicBezTo>
                  <a:pt x="49762" y="26511"/>
                  <a:pt x="45711" y="27698"/>
                  <a:pt x="45271" y="27698"/>
                </a:cubicBezTo>
                <a:cubicBezTo>
                  <a:pt x="45246" y="27698"/>
                  <a:pt x="45233" y="27694"/>
                  <a:pt x="45233" y="27686"/>
                </a:cubicBezTo>
                <a:lnTo>
                  <a:pt x="46108" y="27102"/>
                </a:lnTo>
                <a:cubicBezTo>
                  <a:pt x="46714" y="26621"/>
                  <a:pt x="46916" y="26339"/>
                  <a:pt x="46890" y="26339"/>
                </a:cubicBezTo>
                <a:cubicBezTo>
                  <a:pt x="46884" y="26339"/>
                  <a:pt x="46868" y="26352"/>
                  <a:pt x="46844" y="26378"/>
                </a:cubicBezTo>
                <a:cubicBezTo>
                  <a:pt x="46844" y="26378"/>
                  <a:pt x="46400" y="26670"/>
                  <a:pt x="45817" y="27102"/>
                </a:cubicBezTo>
                <a:cubicBezTo>
                  <a:pt x="45093" y="27686"/>
                  <a:pt x="44801" y="27838"/>
                  <a:pt x="44509" y="27978"/>
                </a:cubicBezTo>
                <a:lnTo>
                  <a:pt x="44217" y="27978"/>
                </a:lnTo>
                <a:cubicBezTo>
                  <a:pt x="44217" y="27838"/>
                  <a:pt x="45676" y="26810"/>
                  <a:pt x="46260" y="26378"/>
                </a:cubicBezTo>
                <a:cubicBezTo>
                  <a:pt x="46692" y="26087"/>
                  <a:pt x="46844" y="25935"/>
                  <a:pt x="46692" y="25935"/>
                </a:cubicBezTo>
                <a:cubicBezTo>
                  <a:pt x="46692" y="25923"/>
                  <a:pt x="46685" y="25917"/>
                  <a:pt x="46671" y="25917"/>
                </a:cubicBezTo>
                <a:cubicBezTo>
                  <a:pt x="46520" y="25917"/>
                  <a:pt x="45578" y="26592"/>
                  <a:pt x="44509" y="27394"/>
                </a:cubicBezTo>
                <a:cubicBezTo>
                  <a:pt x="43774" y="27978"/>
                  <a:pt x="43634" y="28129"/>
                  <a:pt x="43342" y="28129"/>
                </a:cubicBezTo>
                <a:cubicBezTo>
                  <a:pt x="43050" y="28269"/>
                  <a:pt x="42898" y="28269"/>
                  <a:pt x="42898" y="28269"/>
                </a:cubicBezTo>
                <a:cubicBezTo>
                  <a:pt x="42898" y="28129"/>
                  <a:pt x="44217" y="27102"/>
                  <a:pt x="44941" y="26670"/>
                </a:cubicBezTo>
                <a:cubicBezTo>
                  <a:pt x="45233" y="26519"/>
                  <a:pt x="45676" y="26227"/>
                  <a:pt x="46108" y="26087"/>
                </a:cubicBezTo>
                <a:cubicBezTo>
                  <a:pt x="46400" y="25795"/>
                  <a:pt x="46692" y="25643"/>
                  <a:pt x="46692" y="25643"/>
                </a:cubicBezTo>
                <a:cubicBezTo>
                  <a:pt x="46692" y="25608"/>
                  <a:pt x="46683" y="25591"/>
                  <a:pt x="46657" y="25591"/>
                </a:cubicBezTo>
                <a:cubicBezTo>
                  <a:pt x="46578" y="25591"/>
                  <a:pt x="46335" y="25753"/>
                  <a:pt x="45676" y="26087"/>
                </a:cubicBezTo>
                <a:cubicBezTo>
                  <a:pt x="44801" y="26519"/>
                  <a:pt x="44066" y="27102"/>
                  <a:pt x="43050" y="27838"/>
                </a:cubicBezTo>
                <a:cubicBezTo>
                  <a:pt x="42466" y="28269"/>
                  <a:pt x="42466" y="28421"/>
                  <a:pt x="41439" y="28561"/>
                </a:cubicBezTo>
                <a:lnTo>
                  <a:pt x="40856" y="28561"/>
                </a:lnTo>
                <a:lnTo>
                  <a:pt x="41007" y="28421"/>
                </a:lnTo>
                <a:cubicBezTo>
                  <a:pt x="41439" y="27978"/>
                  <a:pt x="41883" y="27394"/>
                  <a:pt x="41883" y="27394"/>
                </a:cubicBezTo>
                <a:cubicBezTo>
                  <a:pt x="41883" y="27371"/>
                  <a:pt x="41875" y="27360"/>
                  <a:pt x="41860" y="27360"/>
                </a:cubicBezTo>
                <a:cubicBezTo>
                  <a:pt x="41781" y="27360"/>
                  <a:pt x="41496" y="27663"/>
                  <a:pt x="41007" y="28269"/>
                </a:cubicBezTo>
                <a:cubicBezTo>
                  <a:pt x="40564" y="28713"/>
                  <a:pt x="40564" y="28713"/>
                  <a:pt x="40132" y="28713"/>
                </a:cubicBezTo>
                <a:cubicBezTo>
                  <a:pt x="39996" y="28756"/>
                  <a:pt x="39902" y="28786"/>
                  <a:pt x="39858" y="28786"/>
                </a:cubicBezTo>
                <a:cubicBezTo>
                  <a:pt x="39757" y="28786"/>
                  <a:pt x="39913" y="28632"/>
                  <a:pt x="40424" y="28129"/>
                </a:cubicBezTo>
                <a:lnTo>
                  <a:pt x="41007" y="27546"/>
                </a:lnTo>
                <a:cubicBezTo>
                  <a:pt x="40856" y="27546"/>
                  <a:pt x="40564" y="27838"/>
                  <a:pt x="40272" y="28129"/>
                </a:cubicBezTo>
                <a:lnTo>
                  <a:pt x="39548" y="28853"/>
                </a:lnTo>
                <a:cubicBezTo>
                  <a:pt x="39548" y="28853"/>
                  <a:pt x="39397" y="29005"/>
                  <a:pt x="39105" y="29005"/>
                </a:cubicBezTo>
                <a:lnTo>
                  <a:pt x="38813" y="29005"/>
                </a:lnTo>
                <a:lnTo>
                  <a:pt x="38965" y="28853"/>
                </a:lnTo>
                <a:cubicBezTo>
                  <a:pt x="39105" y="28713"/>
                  <a:pt x="39397" y="28421"/>
                  <a:pt x="39840" y="28129"/>
                </a:cubicBezTo>
                <a:cubicBezTo>
                  <a:pt x="40424" y="27394"/>
                  <a:pt x="40564" y="27394"/>
                  <a:pt x="40424" y="27254"/>
                </a:cubicBezTo>
                <a:lnTo>
                  <a:pt x="38813" y="28853"/>
                </a:lnTo>
                <a:cubicBezTo>
                  <a:pt x="38521" y="29145"/>
                  <a:pt x="38381" y="29145"/>
                  <a:pt x="37646" y="29297"/>
                </a:cubicBezTo>
                <a:cubicBezTo>
                  <a:pt x="37214" y="29437"/>
                  <a:pt x="36770" y="29437"/>
                  <a:pt x="36770" y="29437"/>
                </a:cubicBezTo>
                <a:cubicBezTo>
                  <a:pt x="36770" y="29437"/>
                  <a:pt x="36922" y="29297"/>
                  <a:pt x="37062" y="29005"/>
                </a:cubicBezTo>
                <a:cubicBezTo>
                  <a:pt x="37354" y="28713"/>
                  <a:pt x="37506" y="28713"/>
                  <a:pt x="37506" y="28713"/>
                </a:cubicBezTo>
                <a:cubicBezTo>
                  <a:pt x="37646" y="28713"/>
                  <a:pt x="37646" y="28713"/>
                  <a:pt x="37797" y="28561"/>
                </a:cubicBezTo>
                <a:cubicBezTo>
                  <a:pt x="38521" y="27838"/>
                  <a:pt x="40272" y="26227"/>
                  <a:pt x="41147" y="25643"/>
                </a:cubicBezTo>
                <a:cubicBezTo>
                  <a:pt x="41883" y="25059"/>
                  <a:pt x="41883" y="25059"/>
                  <a:pt x="41731" y="24919"/>
                </a:cubicBezTo>
                <a:cubicBezTo>
                  <a:pt x="41591" y="24919"/>
                  <a:pt x="39105" y="26962"/>
                  <a:pt x="38089" y="27978"/>
                </a:cubicBezTo>
                <a:lnTo>
                  <a:pt x="37797" y="28269"/>
                </a:lnTo>
                <a:cubicBezTo>
                  <a:pt x="37646" y="28269"/>
                  <a:pt x="37354" y="28561"/>
                  <a:pt x="37062" y="28853"/>
                </a:cubicBezTo>
                <a:cubicBezTo>
                  <a:pt x="36478" y="29589"/>
                  <a:pt x="36478" y="29589"/>
                  <a:pt x="36046" y="29589"/>
                </a:cubicBezTo>
                <a:cubicBezTo>
                  <a:pt x="35895" y="29729"/>
                  <a:pt x="35755" y="29729"/>
                  <a:pt x="35755" y="29729"/>
                </a:cubicBezTo>
                <a:cubicBezTo>
                  <a:pt x="35755" y="29729"/>
                  <a:pt x="35895" y="29437"/>
                  <a:pt x="36338" y="29005"/>
                </a:cubicBezTo>
                <a:cubicBezTo>
                  <a:pt x="37062" y="28421"/>
                  <a:pt x="37062" y="28269"/>
                  <a:pt x="37062" y="28269"/>
                </a:cubicBezTo>
                <a:cubicBezTo>
                  <a:pt x="36922" y="28269"/>
                  <a:pt x="36922" y="28269"/>
                  <a:pt x="37646" y="27394"/>
                </a:cubicBezTo>
                <a:cubicBezTo>
                  <a:pt x="38521" y="26670"/>
                  <a:pt x="39256" y="26087"/>
                  <a:pt x="40424" y="25211"/>
                </a:cubicBezTo>
                <a:cubicBezTo>
                  <a:pt x="40716" y="25059"/>
                  <a:pt x="41147" y="24768"/>
                  <a:pt x="41147" y="24628"/>
                </a:cubicBezTo>
                <a:close/>
                <a:moveTo>
                  <a:pt x="7446" y="28470"/>
                </a:moveTo>
                <a:cubicBezTo>
                  <a:pt x="7521" y="28470"/>
                  <a:pt x="7625" y="28541"/>
                  <a:pt x="7880" y="28713"/>
                </a:cubicBezTo>
                <a:cubicBezTo>
                  <a:pt x="8032" y="29005"/>
                  <a:pt x="8615" y="29437"/>
                  <a:pt x="9047" y="29880"/>
                </a:cubicBezTo>
                <a:lnTo>
                  <a:pt x="9783" y="30604"/>
                </a:lnTo>
                <a:lnTo>
                  <a:pt x="9047" y="30172"/>
                </a:lnTo>
                <a:cubicBezTo>
                  <a:pt x="8172" y="29589"/>
                  <a:pt x="7005" y="28713"/>
                  <a:pt x="7005" y="28561"/>
                </a:cubicBezTo>
                <a:lnTo>
                  <a:pt x="7296" y="28561"/>
                </a:lnTo>
                <a:cubicBezTo>
                  <a:pt x="7359" y="28504"/>
                  <a:pt x="7395" y="28470"/>
                  <a:pt x="7446" y="28470"/>
                </a:cubicBezTo>
                <a:close/>
                <a:moveTo>
                  <a:pt x="43190" y="28853"/>
                </a:moveTo>
                <a:cubicBezTo>
                  <a:pt x="43482" y="29005"/>
                  <a:pt x="44217" y="29005"/>
                  <a:pt x="44509" y="29145"/>
                </a:cubicBezTo>
                <a:cubicBezTo>
                  <a:pt x="44941" y="29145"/>
                  <a:pt x="45676" y="29145"/>
                  <a:pt x="46108" y="29297"/>
                </a:cubicBezTo>
                <a:lnTo>
                  <a:pt x="47567" y="29297"/>
                </a:lnTo>
                <a:cubicBezTo>
                  <a:pt x="47567" y="29437"/>
                  <a:pt x="47427" y="29437"/>
                  <a:pt x="47427" y="29589"/>
                </a:cubicBezTo>
                <a:cubicBezTo>
                  <a:pt x="47276" y="29589"/>
                  <a:pt x="46984" y="29880"/>
                  <a:pt x="46692" y="30020"/>
                </a:cubicBezTo>
                <a:cubicBezTo>
                  <a:pt x="46108" y="30464"/>
                  <a:pt x="45968" y="30604"/>
                  <a:pt x="45525" y="30604"/>
                </a:cubicBezTo>
                <a:cubicBezTo>
                  <a:pt x="44941" y="30604"/>
                  <a:pt x="44509" y="30604"/>
                  <a:pt x="41883" y="30172"/>
                </a:cubicBezTo>
                <a:cubicBezTo>
                  <a:pt x="40716" y="30020"/>
                  <a:pt x="39548" y="29729"/>
                  <a:pt x="39256" y="29729"/>
                </a:cubicBezTo>
                <a:lnTo>
                  <a:pt x="38673" y="29729"/>
                </a:lnTo>
                <a:cubicBezTo>
                  <a:pt x="38521" y="29729"/>
                  <a:pt x="38673" y="29589"/>
                  <a:pt x="40424" y="29297"/>
                </a:cubicBezTo>
                <a:cubicBezTo>
                  <a:pt x="41299" y="29005"/>
                  <a:pt x="42175" y="28853"/>
                  <a:pt x="42315" y="28853"/>
                </a:cubicBezTo>
                <a:close/>
                <a:moveTo>
                  <a:pt x="27924" y="30423"/>
                </a:moveTo>
                <a:cubicBezTo>
                  <a:pt x="27947" y="30423"/>
                  <a:pt x="27865" y="30566"/>
                  <a:pt x="27676" y="30786"/>
                </a:cubicBezTo>
                <a:cubicBezTo>
                  <a:pt x="27762" y="30661"/>
                  <a:pt x="27831" y="30550"/>
                  <a:pt x="27876" y="30464"/>
                </a:cubicBezTo>
                <a:cubicBezTo>
                  <a:pt x="27901" y="30436"/>
                  <a:pt x="27917" y="30423"/>
                  <a:pt x="27924" y="30423"/>
                </a:cubicBezTo>
                <a:close/>
                <a:moveTo>
                  <a:pt x="15176" y="31048"/>
                </a:moveTo>
                <a:cubicBezTo>
                  <a:pt x="15176" y="31081"/>
                  <a:pt x="15167" y="31132"/>
                  <a:pt x="15151" y="31197"/>
                </a:cubicBezTo>
                <a:cubicBezTo>
                  <a:pt x="15161" y="31191"/>
                  <a:pt x="15169" y="31188"/>
                  <a:pt x="15176" y="31188"/>
                </a:cubicBezTo>
                <a:lnTo>
                  <a:pt x="15176" y="31048"/>
                </a:lnTo>
                <a:close/>
                <a:moveTo>
                  <a:pt x="40418" y="24079"/>
                </a:moveTo>
                <a:cubicBezTo>
                  <a:pt x="40564" y="24079"/>
                  <a:pt x="40564" y="24114"/>
                  <a:pt x="40564" y="24184"/>
                </a:cubicBezTo>
                <a:cubicBezTo>
                  <a:pt x="40564" y="24336"/>
                  <a:pt x="40564" y="24476"/>
                  <a:pt x="40716" y="24476"/>
                </a:cubicBezTo>
                <a:cubicBezTo>
                  <a:pt x="40856" y="24476"/>
                  <a:pt x="41007" y="24476"/>
                  <a:pt x="40856" y="24628"/>
                </a:cubicBezTo>
                <a:cubicBezTo>
                  <a:pt x="40856" y="24628"/>
                  <a:pt x="40564" y="24768"/>
                  <a:pt x="40132" y="25211"/>
                </a:cubicBezTo>
                <a:cubicBezTo>
                  <a:pt x="38965" y="25935"/>
                  <a:pt x="38381" y="26378"/>
                  <a:pt x="37214" y="27546"/>
                </a:cubicBezTo>
                <a:cubicBezTo>
                  <a:pt x="36770" y="27978"/>
                  <a:pt x="35895" y="28713"/>
                  <a:pt x="35463" y="29145"/>
                </a:cubicBezTo>
                <a:lnTo>
                  <a:pt x="34727" y="29880"/>
                </a:lnTo>
                <a:lnTo>
                  <a:pt x="34144" y="30020"/>
                </a:lnTo>
                <a:cubicBezTo>
                  <a:pt x="33852" y="30172"/>
                  <a:pt x="33712" y="30172"/>
                  <a:pt x="33712" y="30172"/>
                </a:cubicBezTo>
                <a:cubicBezTo>
                  <a:pt x="33712" y="30172"/>
                  <a:pt x="34727" y="29145"/>
                  <a:pt x="35463" y="28561"/>
                </a:cubicBezTo>
                <a:cubicBezTo>
                  <a:pt x="35895" y="28129"/>
                  <a:pt x="36046" y="27978"/>
                  <a:pt x="35895" y="27978"/>
                </a:cubicBezTo>
                <a:cubicBezTo>
                  <a:pt x="35755" y="27978"/>
                  <a:pt x="34879" y="28853"/>
                  <a:pt x="34004" y="29589"/>
                </a:cubicBezTo>
                <a:lnTo>
                  <a:pt x="33268" y="30312"/>
                </a:lnTo>
                <a:lnTo>
                  <a:pt x="32545" y="30464"/>
                </a:lnTo>
                <a:cubicBezTo>
                  <a:pt x="32117" y="30634"/>
                  <a:pt x="31938" y="30705"/>
                  <a:pt x="31863" y="30705"/>
                </a:cubicBezTo>
                <a:cubicBezTo>
                  <a:pt x="31809" y="30705"/>
                  <a:pt x="31809" y="30668"/>
                  <a:pt x="31809" y="30604"/>
                </a:cubicBezTo>
                <a:cubicBezTo>
                  <a:pt x="31961" y="30312"/>
                  <a:pt x="32685" y="29589"/>
                  <a:pt x="33712" y="28713"/>
                </a:cubicBezTo>
                <a:cubicBezTo>
                  <a:pt x="34727" y="27838"/>
                  <a:pt x="34727" y="27838"/>
                  <a:pt x="34587" y="27838"/>
                </a:cubicBezTo>
                <a:cubicBezTo>
                  <a:pt x="34581" y="27831"/>
                  <a:pt x="34571" y="27828"/>
                  <a:pt x="34558" y="27828"/>
                </a:cubicBezTo>
                <a:cubicBezTo>
                  <a:pt x="34282" y="27828"/>
                  <a:pt x="32646" y="29342"/>
                  <a:pt x="31809" y="30312"/>
                </a:cubicBezTo>
                <a:cubicBezTo>
                  <a:pt x="31377" y="30756"/>
                  <a:pt x="31226" y="30896"/>
                  <a:pt x="30934" y="30896"/>
                </a:cubicBezTo>
                <a:cubicBezTo>
                  <a:pt x="30642" y="31048"/>
                  <a:pt x="30502" y="31048"/>
                  <a:pt x="30502" y="31048"/>
                </a:cubicBezTo>
                <a:cubicBezTo>
                  <a:pt x="30502" y="31048"/>
                  <a:pt x="32253" y="29145"/>
                  <a:pt x="32685" y="28853"/>
                </a:cubicBezTo>
                <a:cubicBezTo>
                  <a:pt x="33852" y="27546"/>
                  <a:pt x="35463" y="26378"/>
                  <a:pt x="36630" y="25503"/>
                </a:cubicBezTo>
                <a:cubicBezTo>
                  <a:pt x="37506" y="24919"/>
                  <a:pt x="37646" y="24919"/>
                  <a:pt x="37506" y="24768"/>
                </a:cubicBezTo>
                <a:cubicBezTo>
                  <a:pt x="37505" y="24768"/>
                  <a:pt x="35895" y="25935"/>
                  <a:pt x="35019" y="26519"/>
                </a:cubicBezTo>
                <a:cubicBezTo>
                  <a:pt x="34587" y="26962"/>
                  <a:pt x="33560" y="27838"/>
                  <a:pt x="32685" y="28561"/>
                </a:cubicBezTo>
                <a:cubicBezTo>
                  <a:pt x="32545" y="28713"/>
                  <a:pt x="31809" y="29437"/>
                  <a:pt x="31377" y="30020"/>
                </a:cubicBezTo>
                <a:lnTo>
                  <a:pt x="30210" y="31188"/>
                </a:lnTo>
                <a:cubicBezTo>
                  <a:pt x="30193" y="31205"/>
                  <a:pt x="30184" y="31213"/>
                  <a:pt x="30182" y="31213"/>
                </a:cubicBezTo>
                <a:cubicBezTo>
                  <a:pt x="30152" y="31213"/>
                  <a:pt x="32012" y="29086"/>
                  <a:pt x="32836" y="28129"/>
                </a:cubicBezTo>
                <a:cubicBezTo>
                  <a:pt x="33712" y="27254"/>
                  <a:pt x="34727" y="26378"/>
                  <a:pt x="35311" y="25935"/>
                </a:cubicBezTo>
                <a:cubicBezTo>
                  <a:pt x="35895" y="25503"/>
                  <a:pt x="36922" y="24919"/>
                  <a:pt x="37646" y="24628"/>
                </a:cubicBezTo>
                <a:cubicBezTo>
                  <a:pt x="38089" y="24336"/>
                  <a:pt x="38381" y="24184"/>
                  <a:pt x="39397" y="24184"/>
                </a:cubicBezTo>
                <a:cubicBezTo>
                  <a:pt x="39980" y="24114"/>
                  <a:pt x="40272" y="24079"/>
                  <a:pt x="40418" y="24079"/>
                </a:cubicBezTo>
                <a:close/>
                <a:moveTo>
                  <a:pt x="27318" y="31258"/>
                </a:moveTo>
                <a:cubicBezTo>
                  <a:pt x="27037" y="31734"/>
                  <a:pt x="26689" y="32082"/>
                  <a:pt x="26556" y="32215"/>
                </a:cubicBezTo>
                <a:cubicBezTo>
                  <a:pt x="26460" y="32311"/>
                  <a:pt x="26412" y="32359"/>
                  <a:pt x="26407" y="32359"/>
                </a:cubicBezTo>
                <a:cubicBezTo>
                  <a:pt x="26396" y="32359"/>
                  <a:pt x="26559" y="32162"/>
                  <a:pt x="26848" y="31771"/>
                </a:cubicBezTo>
                <a:cubicBezTo>
                  <a:pt x="27011" y="31613"/>
                  <a:pt x="27171" y="31435"/>
                  <a:pt x="27318" y="31258"/>
                </a:cubicBezTo>
                <a:close/>
                <a:moveTo>
                  <a:pt x="16051" y="32799"/>
                </a:moveTo>
                <a:lnTo>
                  <a:pt x="16051" y="32939"/>
                </a:lnTo>
                <a:cubicBezTo>
                  <a:pt x="15911" y="32939"/>
                  <a:pt x="15911" y="32939"/>
                  <a:pt x="15911" y="32799"/>
                </a:cubicBezTo>
                <a:close/>
                <a:moveTo>
                  <a:pt x="38053" y="29780"/>
                </a:moveTo>
                <a:cubicBezTo>
                  <a:pt x="38284" y="29780"/>
                  <a:pt x="38534" y="29817"/>
                  <a:pt x="38965" y="29880"/>
                </a:cubicBezTo>
                <a:cubicBezTo>
                  <a:pt x="39548" y="30020"/>
                  <a:pt x="40716" y="30172"/>
                  <a:pt x="41591" y="30312"/>
                </a:cubicBezTo>
                <a:cubicBezTo>
                  <a:pt x="43926" y="30756"/>
                  <a:pt x="44649" y="30756"/>
                  <a:pt x="45093" y="30756"/>
                </a:cubicBezTo>
                <a:cubicBezTo>
                  <a:pt x="45676" y="30756"/>
                  <a:pt x="45676" y="30896"/>
                  <a:pt x="45385" y="31048"/>
                </a:cubicBezTo>
                <a:cubicBezTo>
                  <a:pt x="45093" y="31048"/>
                  <a:pt x="45093" y="31048"/>
                  <a:pt x="45093" y="31188"/>
                </a:cubicBezTo>
                <a:cubicBezTo>
                  <a:pt x="45093" y="31188"/>
                  <a:pt x="45233" y="31188"/>
                  <a:pt x="45385" y="31339"/>
                </a:cubicBezTo>
                <a:lnTo>
                  <a:pt x="45817" y="31339"/>
                </a:lnTo>
                <a:cubicBezTo>
                  <a:pt x="45676" y="31339"/>
                  <a:pt x="45525" y="31631"/>
                  <a:pt x="45233" y="31771"/>
                </a:cubicBezTo>
                <a:cubicBezTo>
                  <a:pt x="44941" y="31923"/>
                  <a:pt x="44649" y="32215"/>
                  <a:pt x="44357" y="32355"/>
                </a:cubicBezTo>
                <a:cubicBezTo>
                  <a:pt x="44066" y="32507"/>
                  <a:pt x="43926" y="32507"/>
                  <a:pt x="43482" y="32507"/>
                </a:cubicBezTo>
                <a:cubicBezTo>
                  <a:pt x="42758" y="32507"/>
                  <a:pt x="41299" y="32215"/>
                  <a:pt x="39688" y="31771"/>
                </a:cubicBezTo>
                <a:cubicBezTo>
                  <a:pt x="37937" y="31339"/>
                  <a:pt x="35463" y="30604"/>
                  <a:pt x="35311" y="30604"/>
                </a:cubicBezTo>
                <a:cubicBezTo>
                  <a:pt x="35171" y="30756"/>
                  <a:pt x="35463" y="30756"/>
                  <a:pt x="36630" y="31188"/>
                </a:cubicBezTo>
                <a:cubicBezTo>
                  <a:pt x="37506" y="31339"/>
                  <a:pt x="38813" y="31631"/>
                  <a:pt x="39548" y="31923"/>
                </a:cubicBezTo>
                <a:cubicBezTo>
                  <a:pt x="41007" y="32355"/>
                  <a:pt x="42466" y="32647"/>
                  <a:pt x="43190" y="32647"/>
                </a:cubicBezTo>
                <a:cubicBezTo>
                  <a:pt x="43482" y="32799"/>
                  <a:pt x="43774" y="32799"/>
                  <a:pt x="43774" y="32939"/>
                </a:cubicBezTo>
                <a:lnTo>
                  <a:pt x="44066" y="33090"/>
                </a:lnTo>
                <a:lnTo>
                  <a:pt x="43774" y="33090"/>
                </a:lnTo>
                <a:cubicBezTo>
                  <a:pt x="43342" y="33090"/>
                  <a:pt x="42607" y="32939"/>
                  <a:pt x="40424" y="32355"/>
                </a:cubicBezTo>
                <a:cubicBezTo>
                  <a:pt x="38229" y="31923"/>
                  <a:pt x="37646" y="31771"/>
                  <a:pt x="36770" y="31479"/>
                </a:cubicBezTo>
                <a:cubicBezTo>
                  <a:pt x="36478" y="31339"/>
                  <a:pt x="35755" y="31048"/>
                  <a:pt x="35171" y="31048"/>
                </a:cubicBezTo>
                <a:cubicBezTo>
                  <a:pt x="34727" y="30896"/>
                  <a:pt x="34296" y="30756"/>
                  <a:pt x="34144" y="30756"/>
                </a:cubicBezTo>
                <a:cubicBezTo>
                  <a:pt x="34004" y="30756"/>
                  <a:pt x="35019" y="30464"/>
                  <a:pt x="36770" y="30020"/>
                </a:cubicBezTo>
                <a:cubicBezTo>
                  <a:pt x="37448" y="29851"/>
                  <a:pt x="37733" y="29780"/>
                  <a:pt x="38053" y="29780"/>
                </a:cubicBezTo>
                <a:close/>
                <a:moveTo>
                  <a:pt x="3071" y="20250"/>
                </a:moveTo>
                <a:lnTo>
                  <a:pt x="3795" y="20974"/>
                </a:lnTo>
                <a:lnTo>
                  <a:pt x="5114" y="22293"/>
                </a:lnTo>
                <a:cubicBezTo>
                  <a:pt x="5405" y="22585"/>
                  <a:pt x="5837" y="23017"/>
                  <a:pt x="6129" y="23168"/>
                </a:cubicBezTo>
                <a:cubicBezTo>
                  <a:pt x="6421" y="23460"/>
                  <a:pt x="6713" y="23892"/>
                  <a:pt x="7005" y="24044"/>
                </a:cubicBezTo>
                <a:cubicBezTo>
                  <a:pt x="9199" y="26087"/>
                  <a:pt x="10215" y="26962"/>
                  <a:pt x="10658" y="27394"/>
                </a:cubicBezTo>
                <a:cubicBezTo>
                  <a:pt x="11242" y="28129"/>
                  <a:pt x="12841" y="30464"/>
                  <a:pt x="12841" y="30464"/>
                </a:cubicBezTo>
                <a:cubicBezTo>
                  <a:pt x="12701" y="30464"/>
                  <a:pt x="12549" y="30172"/>
                  <a:pt x="12257" y="29880"/>
                </a:cubicBezTo>
                <a:cubicBezTo>
                  <a:pt x="11818" y="29547"/>
                  <a:pt x="11630" y="29385"/>
                  <a:pt x="11564" y="29385"/>
                </a:cubicBezTo>
                <a:cubicBezTo>
                  <a:pt x="11542" y="29385"/>
                  <a:pt x="11534" y="29402"/>
                  <a:pt x="11534" y="29437"/>
                </a:cubicBezTo>
                <a:cubicBezTo>
                  <a:pt x="11674" y="29437"/>
                  <a:pt x="11966" y="29729"/>
                  <a:pt x="12257" y="30172"/>
                </a:cubicBezTo>
                <a:cubicBezTo>
                  <a:pt x="13133" y="31048"/>
                  <a:pt x="12993" y="31048"/>
                  <a:pt x="13133" y="31479"/>
                </a:cubicBezTo>
                <a:lnTo>
                  <a:pt x="13285" y="31923"/>
                </a:lnTo>
                <a:lnTo>
                  <a:pt x="12841" y="31339"/>
                </a:lnTo>
                <a:cubicBezTo>
                  <a:pt x="12409" y="30756"/>
                  <a:pt x="12257" y="30604"/>
                  <a:pt x="12257" y="30604"/>
                </a:cubicBezTo>
                <a:lnTo>
                  <a:pt x="12257" y="30756"/>
                </a:lnTo>
                <a:cubicBezTo>
                  <a:pt x="12257" y="30756"/>
                  <a:pt x="12549" y="31188"/>
                  <a:pt x="12841" y="31479"/>
                </a:cubicBezTo>
                <a:cubicBezTo>
                  <a:pt x="13425" y="32355"/>
                  <a:pt x="13425" y="32355"/>
                  <a:pt x="13285" y="32355"/>
                </a:cubicBezTo>
                <a:cubicBezTo>
                  <a:pt x="13285" y="32355"/>
                  <a:pt x="12993" y="31923"/>
                  <a:pt x="12549" y="31339"/>
                </a:cubicBezTo>
                <a:cubicBezTo>
                  <a:pt x="12117" y="30756"/>
                  <a:pt x="11825" y="30312"/>
                  <a:pt x="11825" y="30312"/>
                </a:cubicBezTo>
                <a:cubicBezTo>
                  <a:pt x="11674" y="30312"/>
                  <a:pt x="11825" y="30604"/>
                  <a:pt x="12549" y="31631"/>
                </a:cubicBezTo>
                <a:cubicBezTo>
                  <a:pt x="12993" y="32215"/>
                  <a:pt x="13425" y="32799"/>
                  <a:pt x="13425" y="32939"/>
                </a:cubicBezTo>
                <a:cubicBezTo>
                  <a:pt x="13425" y="33046"/>
                  <a:pt x="13425" y="33148"/>
                  <a:pt x="13375" y="33148"/>
                </a:cubicBezTo>
                <a:cubicBezTo>
                  <a:pt x="13354" y="33148"/>
                  <a:pt x="13325" y="33131"/>
                  <a:pt x="13285" y="33090"/>
                </a:cubicBezTo>
                <a:lnTo>
                  <a:pt x="13133" y="32939"/>
                </a:lnTo>
                <a:cubicBezTo>
                  <a:pt x="12993" y="32799"/>
                  <a:pt x="12993" y="32647"/>
                  <a:pt x="12993" y="32507"/>
                </a:cubicBezTo>
                <a:cubicBezTo>
                  <a:pt x="12993" y="32355"/>
                  <a:pt x="12409" y="31479"/>
                  <a:pt x="11966" y="30896"/>
                </a:cubicBezTo>
                <a:cubicBezTo>
                  <a:pt x="11534" y="30464"/>
                  <a:pt x="9491" y="28853"/>
                  <a:pt x="9491" y="28853"/>
                </a:cubicBezTo>
                <a:cubicBezTo>
                  <a:pt x="9491" y="29005"/>
                  <a:pt x="9783" y="29297"/>
                  <a:pt x="10506" y="29729"/>
                </a:cubicBezTo>
                <a:cubicBezTo>
                  <a:pt x="11534" y="30756"/>
                  <a:pt x="11966" y="31188"/>
                  <a:pt x="12409" y="31771"/>
                </a:cubicBezTo>
                <a:cubicBezTo>
                  <a:pt x="12663" y="32157"/>
                  <a:pt x="12916" y="32534"/>
                  <a:pt x="12787" y="32534"/>
                </a:cubicBezTo>
                <a:cubicBezTo>
                  <a:pt x="12767" y="32534"/>
                  <a:pt x="12739" y="32525"/>
                  <a:pt x="12701" y="32507"/>
                </a:cubicBezTo>
                <a:cubicBezTo>
                  <a:pt x="12549" y="32215"/>
                  <a:pt x="11534" y="31188"/>
                  <a:pt x="11090" y="30896"/>
                </a:cubicBezTo>
                <a:cubicBezTo>
                  <a:pt x="10703" y="30509"/>
                  <a:pt x="10071" y="29999"/>
                  <a:pt x="9945" y="29999"/>
                </a:cubicBezTo>
                <a:cubicBezTo>
                  <a:pt x="9931" y="29999"/>
                  <a:pt x="9923" y="30006"/>
                  <a:pt x="9923" y="30020"/>
                </a:cubicBezTo>
                <a:cubicBezTo>
                  <a:pt x="9783" y="30020"/>
                  <a:pt x="10215" y="30312"/>
                  <a:pt x="10658" y="30604"/>
                </a:cubicBezTo>
                <a:cubicBezTo>
                  <a:pt x="11382" y="31188"/>
                  <a:pt x="11966" y="31771"/>
                  <a:pt x="12841" y="32799"/>
                </a:cubicBezTo>
                <a:lnTo>
                  <a:pt x="13285" y="33382"/>
                </a:lnTo>
                <a:lnTo>
                  <a:pt x="12257" y="32647"/>
                </a:lnTo>
                <a:cubicBezTo>
                  <a:pt x="11242" y="31923"/>
                  <a:pt x="11090" y="31923"/>
                  <a:pt x="10798" y="31479"/>
                </a:cubicBezTo>
                <a:cubicBezTo>
                  <a:pt x="10506" y="30896"/>
                  <a:pt x="10075" y="30464"/>
                  <a:pt x="9631" y="30020"/>
                </a:cubicBezTo>
                <a:cubicBezTo>
                  <a:pt x="9491" y="29880"/>
                  <a:pt x="9047" y="29589"/>
                  <a:pt x="8756" y="29297"/>
                </a:cubicBezTo>
                <a:cubicBezTo>
                  <a:pt x="8464" y="29005"/>
                  <a:pt x="8032" y="28561"/>
                  <a:pt x="7880" y="28561"/>
                </a:cubicBezTo>
                <a:cubicBezTo>
                  <a:pt x="7740" y="28421"/>
                  <a:pt x="7588" y="28129"/>
                  <a:pt x="7448" y="28129"/>
                </a:cubicBezTo>
                <a:cubicBezTo>
                  <a:pt x="7448" y="27978"/>
                  <a:pt x="7005" y="27394"/>
                  <a:pt x="6281" y="26810"/>
                </a:cubicBezTo>
                <a:lnTo>
                  <a:pt x="4962" y="25503"/>
                </a:lnTo>
                <a:cubicBezTo>
                  <a:pt x="4670" y="25211"/>
                  <a:pt x="4238" y="24476"/>
                  <a:pt x="4086" y="24336"/>
                </a:cubicBezTo>
                <a:lnTo>
                  <a:pt x="4086" y="24044"/>
                </a:lnTo>
                <a:lnTo>
                  <a:pt x="4530" y="24184"/>
                </a:lnTo>
                <a:cubicBezTo>
                  <a:pt x="4744" y="24229"/>
                  <a:pt x="4933" y="24247"/>
                  <a:pt x="5097" y="24247"/>
                </a:cubicBezTo>
                <a:cubicBezTo>
                  <a:pt x="5489" y="24247"/>
                  <a:pt x="5739" y="24143"/>
                  <a:pt x="5837" y="24044"/>
                </a:cubicBezTo>
                <a:lnTo>
                  <a:pt x="5837" y="23752"/>
                </a:lnTo>
                <a:lnTo>
                  <a:pt x="4822" y="22725"/>
                </a:lnTo>
                <a:cubicBezTo>
                  <a:pt x="3503" y="21558"/>
                  <a:pt x="2779" y="20974"/>
                  <a:pt x="2627" y="20834"/>
                </a:cubicBezTo>
                <a:cubicBezTo>
                  <a:pt x="2627" y="20682"/>
                  <a:pt x="2627" y="20682"/>
                  <a:pt x="2779" y="20390"/>
                </a:cubicBezTo>
                <a:lnTo>
                  <a:pt x="3071" y="20250"/>
                </a:lnTo>
                <a:close/>
                <a:moveTo>
                  <a:pt x="10075" y="30896"/>
                </a:moveTo>
                <a:cubicBezTo>
                  <a:pt x="10075" y="31048"/>
                  <a:pt x="10215" y="31048"/>
                  <a:pt x="10366" y="31188"/>
                </a:cubicBezTo>
                <a:cubicBezTo>
                  <a:pt x="10366" y="31339"/>
                  <a:pt x="10506" y="31479"/>
                  <a:pt x="10366" y="31479"/>
                </a:cubicBezTo>
                <a:cubicBezTo>
                  <a:pt x="10366" y="31479"/>
                  <a:pt x="10366" y="31631"/>
                  <a:pt x="10506" y="31771"/>
                </a:cubicBezTo>
                <a:cubicBezTo>
                  <a:pt x="10658" y="31771"/>
                  <a:pt x="10950" y="32063"/>
                  <a:pt x="10950" y="32215"/>
                </a:cubicBezTo>
                <a:lnTo>
                  <a:pt x="11242" y="32507"/>
                </a:lnTo>
                <a:lnTo>
                  <a:pt x="10950" y="32355"/>
                </a:lnTo>
                <a:lnTo>
                  <a:pt x="10075" y="31771"/>
                </a:lnTo>
                <a:cubicBezTo>
                  <a:pt x="10075" y="31923"/>
                  <a:pt x="10366" y="32063"/>
                  <a:pt x="10798" y="32355"/>
                </a:cubicBezTo>
                <a:cubicBezTo>
                  <a:pt x="11382" y="32939"/>
                  <a:pt x="11534" y="32939"/>
                  <a:pt x="11674" y="33230"/>
                </a:cubicBezTo>
                <a:lnTo>
                  <a:pt x="11825" y="33522"/>
                </a:lnTo>
                <a:lnTo>
                  <a:pt x="10798" y="32647"/>
                </a:lnTo>
                <a:cubicBezTo>
                  <a:pt x="10075" y="32215"/>
                  <a:pt x="9631" y="31631"/>
                  <a:pt x="9491" y="31631"/>
                </a:cubicBezTo>
                <a:lnTo>
                  <a:pt x="9339" y="31339"/>
                </a:lnTo>
                <a:lnTo>
                  <a:pt x="9491" y="31339"/>
                </a:lnTo>
                <a:cubicBezTo>
                  <a:pt x="9783" y="31188"/>
                  <a:pt x="9923" y="31048"/>
                  <a:pt x="9923" y="31048"/>
                </a:cubicBezTo>
                <a:cubicBezTo>
                  <a:pt x="9923" y="30896"/>
                  <a:pt x="10075" y="30896"/>
                  <a:pt x="10075" y="30896"/>
                </a:cubicBezTo>
                <a:close/>
                <a:moveTo>
                  <a:pt x="34727" y="24336"/>
                </a:moveTo>
                <a:cubicBezTo>
                  <a:pt x="35019" y="24336"/>
                  <a:pt x="35019" y="24336"/>
                  <a:pt x="35019" y="24476"/>
                </a:cubicBezTo>
                <a:cubicBezTo>
                  <a:pt x="34879" y="24476"/>
                  <a:pt x="34879" y="24628"/>
                  <a:pt x="34879" y="24768"/>
                </a:cubicBezTo>
                <a:cubicBezTo>
                  <a:pt x="34879" y="24844"/>
                  <a:pt x="34914" y="24881"/>
                  <a:pt x="35041" y="24881"/>
                </a:cubicBezTo>
                <a:cubicBezTo>
                  <a:pt x="35168" y="24881"/>
                  <a:pt x="35387" y="24844"/>
                  <a:pt x="35755" y="24768"/>
                </a:cubicBezTo>
                <a:cubicBezTo>
                  <a:pt x="36397" y="24554"/>
                  <a:pt x="36958" y="24421"/>
                  <a:pt x="37211" y="24421"/>
                </a:cubicBezTo>
                <a:cubicBezTo>
                  <a:pt x="37303" y="24421"/>
                  <a:pt x="37354" y="24439"/>
                  <a:pt x="37354" y="24476"/>
                </a:cubicBezTo>
                <a:cubicBezTo>
                  <a:pt x="37354" y="24476"/>
                  <a:pt x="37214" y="24476"/>
                  <a:pt x="36922" y="24628"/>
                </a:cubicBezTo>
                <a:cubicBezTo>
                  <a:pt x="36338" y="24919"/>
                  <a:pt x="35463" y="25643"/>
                  <a:pt x="34879" y="25935"/>
                </a:cubicBezTo>
                <a:cubicBezTo>
                  <a:pt x="33852" y="26670"/>
                  <a:pt x="32253" y="28269"/>
                  <a:pt x="30642" y="30172"/>
                </a:cubicBezTo>
                <a:cubicBezTo>
                  <a:pt x="29475" y="31479"/>
                  <a:pt x="29475" y="31339"/>
                  <a:pt x="29183" y="31479"/>
                </a:cubicBezTo>
                <a:lnTo>
                  <a:pt x="29043" y="31479"/>
                </a:lnTo>
                <a:lnTo>
                  <a:pt x="29183" y="31339"/>
                </a:lnTo>
                <a:cubicBezTo>
                  <a:pt x="29335" y="31188"/>
                  <a:pt x="30058" y="30464"/>
                  <a:pt x="30794" y="29589"/>
                </a:cubicBezTo>
                <a:cubicBezTo>
                  <a:pt x="32253" y="28129"/>
                  <a:pt x="32393" y="27838"/>
                  <a:pt x="32253" y="27838"/>
                </a:cubicBezTo>
                <a:cubicBezTo>
                  <a:pt x="32101" y="27978"/>
                  <a:pt x="30210" y="30020"/>
                  <a:pt x="29043" y="31339"/>
                </a:cubicBezTo>
                <a:cubicBezTo>
                  <a:pt x="28751" y="31631"/>
                  <a:pt x="28599" y="31631"/>
                  <a:pt x="28459" y="31771"/>
                </a:cubicBezTo>
                <a:lnTo>
                  <a:pt x="28167" y="31771"/>
                </a:lnTo>
                <a:lnTo>
                  <a:pt x="28459" y="31479"/>
                </a:lnTo>
                <a:cubicBezTo>
                  <a:pt x="28599" y="31339"/>
                  <a:pt x="29475" y="30312"/>
                  <a:pt x="30210" y="29437"/>
                </a:cubicBezTo>
                <a:cubicBezTo>
                  <a:pt x="31734" y="27658"/>
                  <a:pt x="31932" y="27543"/>
                  <a:pt x="31857" y="27543"/>
                </a:cubicBezTo>
                <a:cubicBezTo>
                  <a:pt x="31846" y="27543"/>
                  <a:pt x="31829" y="27546"/>
                  <a:pt x="31809" y="27546"/>
                </a:cubicBezTo>
                <a:cubicBezTo>
                  <a:pt x="31809" y="27546"/>
                  <a:pt x="29183" y="30312"/>
                  <a:pt x="28307" y="31479"/>
                </a:cubicBezTo>
                <a:cubicBezTo>
                  <a:pt x="28016" y="31771"/>
                  <a:pt x="27876" y="31923"/>
                  <a:pt x="27724" y="31923"/>
                </a:cubicBezTo>
                <a:cubicBezTo>
                  <a:pt x="27584" y="32063"/>
                  <a:pt x="27432" y="32063"/>
                  <a:pt x="27432" y="32063"/>
                </a:cubicBezTo>
                <a:cubicBezTo>
                  <a:pt x="27432" y="32063"/>
                  <a:pt x="28016" y="31479"/>
                  <a:pt x="28599" y="30756"/>
                </a:cubicBezTo>
                <a:cubicBezTo>
                  <a:pt x="29767" y="29589"/>
                  <a:pt x="29918" y="29437"/>
                  <a:pt x="29767" y="29437"/>
                </a:cubicBezTo>
                <a:cubicBezTo>
                  <a:pt x="29767" y="29437"/>
                  <a:pt x="29043" y="30020"/>
                  <a:pt x="28459" y="30896"/>
                </a:cubicBezTo>
                <a:cubicBezTo>
                  <a:pt x="27724" y="31631"/>
                  <a:pt x="27140" y="32215"/>
                  <a:pt x="27000" y="32215"/>
                </a:cubicBezTo>
                <a:lnTo>
                  <a:pt x="27584" y="31631"/>
                </a:lnTo>
                <a:cubicBezTo>
                  <a:pt x="27876" y="31188"/>
                  <a:pt x="28599" y="30312"/>
                  <a:pt x="29183" y="29437"/>
                </a:cubicBezTo>
                <a:cubicBezTo>
                  <a:pt x="30058" y="28269"/>
                  <a:pt x="30350" y="28129"/>
                  <a:pt x="30210" y="27978"/>
                </a:cubicBezTo>
                <a:cubicBezTo>
                  <a:pt x="30210" y="27838"/>
                  <a:pt x="30210" y="27838"/>
                  <a:pt x="30058" y="27838"/>
                </a:cubicBezTo>
                <a:cubicBezTo>
                  <a:pt x="30058" y="27838"/>
                  <a:pt x="29918" y="27978"/>
                  <a:pt x="29183" y="28853"/>
                </a:cubicBezTo>
                <a:cubicBezTo>
                  <a:pt x="28599" y="29589"/>
                  <a:pt x="28459" y="29880"/>
                  <a:pt x="28307" y="29880"/>
                </a:cubicBezTo>
                <a:cubicBezTo>
                  <a:pt x="28167" y="29880"/>
                  <a:pt x="27140" y="31048"/>
                  <a:pt x="26265" y="32215"/>
                </a:cubicBezTo>
                <a:cubicBezTo>
                  <a:pt x="25973" y="32647"/>
                  <a:pt x="25973" y="32647"/>
                  <a:pt x="25541" y="32799"/>
                </a:cubicBezTo>
                <a:cubicBezTo>
                  <a:pt x="25395" y="32869"/>
                  <a:pt x="25322" y="32904"/>
                  <a:pt x="25286" y="32904"/>
                </a:cubicBezTo>
                <a:cubicBezTo>
                  <a:pt x="25249" y="32904"/>
                  <a:pt x="25249" y="32869"/>
                  <a:pt x="25249" y="32799"/>
                </a:cubicBezTo>
                <a:cubicBezTo>
                  <a:pt x="25249" y="32799"/>
                  <a:pt x="25681" y="32063"/>
                  <a:pt x="26265" y="31339"/>
                </a:cubicBezTo>
                <a:cubicBezTo>
                  <a:pt x="27000" y="30464"/>
                  <a:pt x="27432" y="30020"/>
                  <a:pt x="27292" y="30020"/>
                </a:cubicBezTo>
                <a:cubicBezTo>
                  <a:pt x="27292" y="30017"/>
                  <a:pt x="27291" y="30016"/>
                  <a:pt x="27288" y="30016"/>
                </a:cubicBezTo>
                <a:cubicBezTo>
                  <a:pt x="27184" y="30016"/>
                  <a:pt x="24957" y="32802"/>
                  <a:pt x="24957" y="32939"/>
                </a:cubicBezTo>
                <a:cubicBezTo>
                  <a:pt x="24957" y="32939"/>
                  <a:pt x="24806" y="33090"/>
                  <a:pt x="24666" y="33090"/>
                </a:cubicBezTo>
                <a:cubicBezTo>
                  <a:pt x="24514" y="33230"/>
                  <a:pt x="24374" y="33230"/>
                  <a:pt x="24374" y="33230"/>
                </a:cubicBezTo>
                <a:cubicBezTo>
                  <a:pt x="24374" y="33230"/>
                  <a:pt x="24806" y="32507"/>
                  <a:pt x="25389" y="31771"/>
                </a:cubicBezTo>
                <a:cubicBezTo>
                  <a:pt x="25973" y="31048"/>
                  <a:pt x="26416" y="30312"/>
                  <a:pt x="26416" y="30312"/>
                </a:cubicBezTo>
                <a:cubicBezTo>
                  <a:pt x="26416" y="30299"/>
                  <a:pt x="26412" y="30292"/>
                  <a:pt x="26404" y="30292"/>
                </a:cubicBezTo>
                <a:cubicBezTo>
                  <a:pt x="26325" y="30292"/>
                  <a:pt x="25875" y="30882"/>
                  <a:pt x="24957" y="32063"/>
                </a:cubicBezTo>
                <a:cubicBezTo>
                  <a:pt x="24222" y="33230"/>
                  <a:pt x="23930" y="33522"/>
                  <a:pt x="23790" y="33522"/>
                </a:cubicBezTo>
                <a:cubicBezTo>
                  <a:pt x="23749" y="33563"/>
                  <a:pt x="23719" y="33582"/>
                  <a:pt x="23703" y="33582"/>
                </a:cubicBezTo>
                <a:cubicBezTo>
                  <a:pt x="23660" y="33582"/>
                  <a:pt x="23717" y="33444"/>
                  <a:pt x="23930" y="33230"/>
                </a:cubicBezTo>
                <a:cubicBezTo>
                  <a:pt x="24082" y="32939"/>
                  <a:pt x="24666" y="32215"/>
                  <a:pt x="25097" y="31479"/>
                </a:cubicBezTo>
                <a:cubicBezTo>
                  <a:pt x="26017" y="30434"/>
                  <a:pt x="26348" y="29857"/>
                  <a:pt x="26297" y="29857"/>
                </a:cubicBezTo>
                <a:cubicBezTo>
                  <a:pt x="26292" y="29857"/>
                  <a:pt x="26280" y="29864"/>
                  <a:pt x="26265" y="29880"/>
                </a:cubicBezTo>
                <a:cubicBezTo>
                  <a:pt x="26125" y="29880"/>
                  <a:pt x="25541" y="30756"/>
                  <a:pt x="24666" y="31771"/>
                </a:cubicBezTo>
                <a:cubicBezTo>
                  <a:pt x="23346" y="33674"/>
                  <a:pt x="23346" y="33814"/>
                  <a:pt x="23055" y="33966"/>
                </a:cubicBezTo>
                <a:cubicBezTo>
                  <a:pt x="22763" y="33966"/>
                  <a:pt x="22915" y="33966"/>
                  <a:pt x="23790" y="32799"/>
                </a:cubicBezTo>
                <a:cubicBezTo>
                  <a:pt x="24222" y="32063"/>
                  <a:pt x="25097" y="30896"/>
                  <a:pt x="25541" y="30172"/>
                </a:cubicBezTo>
                <a:cubicBezTo>
                  <a:pt x="26125" y="29297"/>
                  <a:pt x="26556" y="28561"/>
                  <a:pt x="27292" y="27838"/>
                </a:cubicBezTo>
                <a:cubicBezTo>
                  <a:pt x="28114" y="26656"/>
                  <a:pt x="28370" y="26332"/>
                  <a:pt x="28512" y="26332"/>
                </a:cubicBezTo>
                <a:cubicBezTo>
                  <a:pt x="28546" y="26332"/>
                  <a:pt x="28573" y="26350"/>
                  <a:pt x="28599" y="26378"/>
                </a:cubicBezTo>
                <a:cubicBezTo>
                  <a:pt x="28654" y="26429"/>
                  <a:pt x="28689" y="26462"/>
                  <a:pt x="28754" y="26462"/>
                </a:cubicBezTo>
                <a:cubicBezTo>
                  <a:pt x="28866" y="26462"/>
                  <a:pt x="29069" y="26362"/>
                  <a:pt x="29626" y="26087"/>
                </a:cubicBezTo>
                <a:cubicBezTo>
                  <a:pt x="30350" y="25795"/>
                  <a:pt x="32685" y="24919"/>
                  <a:pt x="32836" y="24919"/>
                </a:cubicBezTo>
                <a:lnTo>
                  <a:pt x="32545" y="25211"/>
                </a:lnTo>
                <a:cubicBezTo>
                  <a:pt x="31669" y="25795"/>
                  <a:pt x="30934" y="26227"/>
                  <a:pt x="30502" y="26810"/>
                </a:cubicBezTo>
                <a:cubicBezTo>
                  <a:pt x="30058" y="27394"/>
                  <a:pt x="30058" y="27394"/>
                  <a:pt x="30210" y="27394"/>
                </a:cubicBezTo>
                <a:cubicBezTo>
                  <a:pt x="30248" y="27435"/>
                  <a:pt x="30286" y="27454"/>
                  <a:pt x="30328" y="27454"/>
                </a:cubicBezTo>
                <a:cubicBezTo>
                  <a:pt x="30442" y="27454"/>
                  <a:pt x="30581" y="27315"/>
                  <a:pt x="30794" y="27102"/>
                </a:cubicBezTo>
                <a:cubicBezTo>
                  <a:pt x="31517" y="26087"/>
                  <a:pt x="33712" y="24628"/>
                  <a:pt x="34727" y="24336"/>
                </a:cubicBezTo>
                <a:close/>
                <a:moveTo>
                  <a:pt x="11516" y="32320"/>
                </a:moveTo>
                <a:cubicBezTo>
                  <a:pt x="11576" y="32320"/>
                  <a:pt x="12063" y="32604"/>
                  <a:pt x="12549" y="33090"/>
                </a:cubicBezTo>
                <a:cubicBezTo>
                  <a:pt x="13576" y="33814"/>
                  <a:pt x="13576" y="33814"/>
                  <a:pt x="13576" y="33966"/>
                </a:cubicBezTo>
                <a:lnTo>
                  <a:pt x="13425" y="34106"/>
                </a:lnTo>
                <a:lnTo>
                  <a:pt x="12701" y="33522"/>
                </a:lnTo>
                <a:cubicBezTo>
                  <a:pt x="12117" y="33090"/>
                  <a:pt x="11825" y="32939"/>
                  <a:pt x="11674" y="32647"/>
                </a:cubicBezTo>
                <a:cubicBezTo>
                  <a:pt x="11534" y="32507"/>
                  <a:pt x="11534" y="32355"/>
                  <a:pt x="11534" y="32355"/>
                </a:cubicBezTo>
                <a:cubicBezTo>
                  <a:pt x="11508" y="32332"/>
                  <a:pt x="11503" y="32320"/>
                  <a:pt x="11516" y="32320"/>
                </a:cubicBezTo>
                <a:close/>
                <a:moveTo>
                  <a:pt x="13298" y="14247"/>
                </a:moveTo>
                <a:cubicBezTo>
                  <a:pt x="13314" y="14247"/>
                  <a:pt x="13349" y="14392"/>
                  <a:pt x="13425" y="14706"/>
                </a:cubicBezTo>
                <a:cubicBezTo>
                  <a:pt x="13576" y="14998"/>
                  <a:pt x="13716" y="15581"/>
                  <a:pt x="13716" y="16305"/>
                </a:cubicBezTo>
                <a:cubicBezTo>
                  <a:pt x="14008" y="17332"/>
                  <a:pt x="14008" y="17332"/>
                  <a:pt x="13716" y="18056"/>
                </a:cubicBezTo>
                <a:lnTo>
                  <a:pt x="13716" y="18931"/>
                </a:lnTo>
                <a:cubicBezTo>
                  <a:pt x="13716" y="18931"/>
                  <a:pt x="13868" y="18639"/>
                  <a:pt x="13868" y="18348"/>
                </a:cubicBezTo>
                <a:cubicBezTo>
                  <a:pt x="13868" y="18056"/>
                  <a:pt x="14008" y="17916"/>
                  <a:pt x="14008" y="17916"/>
                </a:cubicBezTo>
                <a:cubicBezTo>
                  <a:pt x="14008" y="17916"/>
                  <a:pt x="14008" y="18208"/>
                  <a:pt x="14160" y="18791"/>
                </a:cubicBezTo>
                <a:cubicBezTo>
                  <a:pt x="14160" y="19223"/>
                  <a:pt x="14300" y="19667"/>
                  <a:pt x="14300" y="19667"/>
                </a:cubicBezTo>
                <a:cubicBezTo>
                  <a:pt x="14300" y="19836"/>
                  <a:pt x="14399" y="19907"/>
                  <a:pt x="14511" y="19907"/>
                </a:cubicBezTo>
                <a:cubicBezTo>
                  <a:pt x="14592" y="19907"/>
                  <a:pt x="14680" y="19870"/>
                  <a:pt x="14744" y="19807"/>
                </a:cubicBezTo>
                <a:cubicBezTo>
                  <a:pt x="14884" y="19667"/>
                  <a:pt x="15035" y="19667"/>
                  <a:pt x="15035" y="19667"/>
                </a:cubicBezTo>
                <a:cubicBezTo>
                  <a:pt x="15176" y="19667"/>
                  <a:pt x="15467" y="20834"/>
                  <a:pt x="15619" y="21418"/>
                </a:cubicBezTo>
                <a:cubicBezTo>
                  <a:pt x="15759" y="21849"/>
                  <a:pt x="15759" y="22141"/>
                  <a:pt x="15619" y="22141"/>
                </a:cubicBezTo>
                <a:lnTo>
                  <a:pt x="15035" y="23309"/>
                </a:lnTo>
                <a:cubicBezTo>
                  <a:pt x="14744" y="24044"/>
                  <a:pt x="14300" y="25059"/>
                  <a:pt x="14008" y="25643"/>
                </a:cubicBezTo>
                <a:cubicBezTo>
                  <a:pt x="13716" y="26378"/>
                  <a:pt x="13425" y="26810"/>
                  <a:pt x="13425" y="26962"/>
                </a:cubicBezTo>
                <a:cubicBezTo>
                  <a:pt x="13425" y="26982"/>
                  <a:pt x="13428" y="26994"/>
                  <a:pt x="13435" y="26994"/>
                </a:cubicBezTo>
                <a:cubicBezTo>
                  <a:pt x="13480" y="26994"/>
                  <a:pt x="13681" y="26600"/>
                  <a:pt x="14300" y="25351"/>
                </a:cubicBezTo>
                <a:cubicBezTo>
                  <a:pt x="14744" y="24476"/>
                  <a:pt x="15176" y="23460"/>
                  <a:pt x="15327" y="23017"/>
                </a:cubicBezTo>
                <a:cubicBezTo>
                  <a:pt x="15619" y="22585"/>
                  <a:pt x="15759" y="22293"/>
                  <a:pt x="15759" y="22293"/>
                </a:cubicBezTo>
                <a:cubicBezTo>
                  <a:pt x="15911" y="22293"/>
                  <a:pt x="15911" y="23460"/>
                  <a:pt x="15911" y="24476"/>
                </a:cubicBezTo>
                <a:cubicBezTo>
                  <a:pt x="15759" y="25059"/>
                  <a:pt x="15759" y="25643"/>
                  <a:pt x="15759" y="25795"/>
                </a:cubicBezTo>
                <a:cubicBezTo>
                  <a:pt x="15882" y="26032"/>
                  <a:pt x="15998" y="26268"/>
                  <a:pt x="16193" y="26268"/>
                </a:cubicBezTo>
                <a:cubicBezTo>
                  <a:pt x="16238" y="26268"/>
                  <a:pt x="16288" y="26255"/>
                  <a:pt x="16343" y="26227"/>
                </a:cubicBezTo>
                <a:lnTo>
                  <a:pt x="16495" y="26227"/>
                </a:lnTo>
                <a:lnTo>
                  <a:pt x="16495" y="26810"/>
                </a:lnTo>
                <a:cubicBezTo>
                  <a:pt x="16635" y="27546"/>
                  <a:pt x="16635" y="28129"/>
                  <a:pt x="16343" y="29729"/>
                </a:cubicBezTo>
                <a:cubicBezTo>
                  <a:pt x="16203" y="30464"/>
                  <a:pt x="16051" y="31188"/>
                  <a:pt x="16051" y="31339"/>
                </a:cubicBezTo>
                <a:cubicBezTo>
                  <a:pt x="16051" y="31479"/>
                  <a:pt x="15911" y="31923"/>
                  <a:pt x="15327" y="32939"/>
                </a:cubicBezTo>
                <a:lnTo>
                  <a:pt x="14452" y="34398"/>
                </a:lnTo>
                <a:cubicBezTo>
                  <a:pt x="14452" y="34398"/>
                  <a:pt x="14452" y="34258"/>
                  <a:pt x="14300" y="34258"/>
                </a:cubicBezTo>
                <a:cubicBezTo>
                  <a:pt x="14300" y="33966"/>
                  <a:pt x="14452" y="33814"/>
                  <a:pt x="15035" y="32647"/>
                </a:cubicBezTo>
                <a:cubicBezTo>
                  <a:pt x="15467" y="31771"/>
                  <a:pt x="15759" y="31188"/>
                  <a:pt x="15759" y="31048"/>
                </a:cubicBezTo>
                <a:cubicBezTo>
                  <a:pt x="15759" y="31023"/>
                  <a:pt x="15755" y="31010"/>
                  <a:pt x="15747" y="31010"/>
                </a:cubicBezTo>
                <a:cubicBezTo>
                  <a:pt x="15702" y="31010"/>
                  <a:pt x="15524" y="31354"/>
                  <a:pt x="15035" y="32215"/>
                </a:cubicBezTo>
                <a:cubicBezTo>
                  <a:pt x="14744" y="32939"/>
                  <a:pt x="14452" y="33522"/>
                  <a:pt x="14300" y="33522"/>
                </a:cubicBezTo>
                <a:lnTo>
                  <a:pt x="14300" y="33382"/>
                </a:lnTo>
                <a:cubicBezTo>
                  <a:pt x="14160" y="32939"/>
                  <a:pt x="14300" y="32939"/>
                  <a:pt x="14744" y="32063"/>
                </a:cubicBezTo>
                <a:cubicBezTo>
                  <a:pt x="14965" y="31735"/>
                  <a:pt x="15099" y="31400"/>
                  <a:pt x="15151" y="31197"/>
                </a:cubicBezTo>
                <a:cubicBezTo>
                  <a:pt x="14966" y="31313"/>
                  <a:pt x="14300" y="32513"/>
                  <a:pt x="14300" y="32647"/>
                </a:cubicBezTo>
                <a:cubicBezTo>
                  <a:pt x="14230" y="32723"/>
                  <a:pt x="14195" y="32761"/>
                  <a:pt x="14178" y="32761"/>
                </a:cubicBezTo>
                <a:cubicBezTo>
                  <a:pt x="14160" y="32761"/>
                  <a:pt x="14160" y="32723"/>
                  <a:pt x="14160" y="32647"/>
                </a:cubicBezTo>
                <a:cubicBezTo>
                  <a:pt x="14160" y="32507"/>
                  <a:pt x="14300" y="32063"/>
                  <a:pt x="14744" y="31339"/>
                </a:cubicBezTo>
                <a:cubicBezTo>
                  <a:pt x="15176" y="30312"/>
                  <a:pt x="15327" y="30172"/>
                  <a:pt x="15176" y="30172"/>
                </a:cubicBezTo>
                <a:cubicBezTo>
                  <a:pt x="15176" y="30172"/>
                  <a:pt x="15035" y="30604"/>
                  <a:pt x="14744" y="31188"/>
                </a:cubicBezTo>
                <a:cubicBezTo>
                  <a:pt x="14279" y="32005"/>
                  <a:pt x="14088" y="32260"/>
                  <a:pt x="14030" y="32260"/>
                </a:cubicBezTo>
                <a:cubicBezTo>
                  <a:pt x="14015" y="32260"/>
                  <a:pt x="14008" y="32244"/>
                  <a:pt x="14008" y="32215"/>
                </a:cubicBezTo>
                <a:cubicBezTo>
                  <a:pt x="14008" y="32215"/>
                  <a:pt x="14300" y="31479"/>
                  <a:pt x="14744" y="30896"/>
                </a:cubicBezTo>
                <a:cubicBezTo>
                  <a:pt x="15035" y="30172"/>
                  <a:pt x="15327" y="29589"/>
                  <a:pt x="15327" y="29589"/>
                </a:cubicBezTo>
                <a:cubicBezTo>
                  <a:pt x="15327" y="29556"/>
                  <a:pt x="15320" y="29537"/>
                  <a:pt x="15304" y="29537"/>
                </a:cubicBezTo>
                <a:cubicBezTo>
                  <a:pt x="15248" y="29537"/>
                  <a:pt x="15082" y="29779"/>
                  <a:pt x="14744" y="30464"/>
                </a:cubicBezTo>
                <a:cubicBezTo>
                  <a:pt x="14456" y="30889"/>
                  <a:pt x="14305" y="31462"/>
                  <a:pt x="14166" y="31479"/>
                </a:cubicBezTo>
                <a:cubicBezTo>
                  <a:pt x="14178" y="31385"/>
                  <a:pt x="14210" y="31131"/>
                  <a:pt x="14300" y="30756"/>
                </a:cubicBezTo>
                <a:cubicBezTo>
                  <a:pt x="14452" y="30312"/>
                  <a:pt x="14592" y="29589"/>
                  <a:pt x="14592" y="29437"/>
                </a:cubicBezTo>
                <a:cubicBezTo>
                  <a:pt x="14592" y="29005"/>
                  <a:pt x="14744" y="28853"/>
                  <a:pt x="15176" y="27978"/>
                </a:cubicBezTo>
                <a:cubicBezTo>
                  <a:pt x="15911" y="26810"/>
                  <a:pt x="15911" y="26670"/>
                  <a:pt x="15759" y="26670"/>
                </a:cubicBezTo>
                <a:cubicBezTo>
                  <a:pt x="15759" y="26670"/>
                  <a:pt x="15467" y="27102"/>
                  <a:pt x="15327" y="27546"/>
                </a:cubicBezTo>
                <a:lnTo>
                  <a:pt x="14747" y="28417"/>
                </a:lnTo>
                <a:cubicBezTo>
                  <a:pt x="14777" y="28243"/>
                  <a:pt x="15044" y="25752"/>
                  <a:pt x="15176" y="25059"/>
                </a:cubicBezTo>
                <a:cubicBezTo>
                  <a:pt x="15327" y="24768"/>
                  <a:pt x="15467" y="24184"/>
                  <a:pt x="15619" y="23892"/>
                </a:cubicBezTo>
                <a:cubicBezTo>
                  <a:pt x="15911" y="23168"/>
                  <a:pt x="15911" y="23168"/>
                  <a:pt x="15759" y="23168"/>
                </a:cubicBezTo>
                <a:cubicBezTo>
                  <a:pt x="15467" y="23168"/>
                  <a:pt x="15035" y="24476"/>
                  <a:pt x="14884" y="25643"/>
                </a:cubicBezTo>
                <a:cubicBezTo>
                  <a:pt x="14744" y="26087"/>
                  <a:pt x="14592" y="27102"/>
                  <a:pt x="14452" y="28129"/>
                </a:cubicBezTo>
                <a:cubicBezTo>
                  <a:pt x="14300" y="29005"/>
                  <a:pt x="14160" y="29880"/>
                  <a:pt x="14160" y="30172"/>
                </a:cubicBezTo>
                <a:cubicBezTo>
                  <a:pt x="14040" y="30975"/>
                  <a:pt x="13927" y="31238"/>
                  <a:pt x="13885" y="31238"/>
                </a:cubicBezTo>
                <a:cubicBezTo>
                  <a:pt x="13874" y="31238"/>
                  <a:pt x="13868" y="31219"/>
                  <a:pt x="13868" y="31188"/>
                </a:cubicBezTo>
                <a:cubicBezTo>
                  <a:pt x="13576" y="30172"/>
                  <a:pt x="13285" y="28853"/>
                  <a:pt x="13285" y="28853"/>
                </a:cubicBezTo>
                <a:cubicBezTo>
                  <a:pt x="13425" y="28713"/>
                  <a:pt x="13868" y="27254"/>
                  <a:pt x="13868" y="27254"/>
                </a:cubicBezTo>
                <a:cubicBezTo>
                  <a:pt x="13716" y="27254"/>
                  <a:pt x="13425" y="28129"/>
                  <a:pt x="13285" y="28713"/>
                </a:cubicBezTo>
                <a:cubicBezTo>
                  <a:pt x="13285" y="28713"/>
                  <a:pt x="13133" y="28421"/>
                  <a:pt x="13133" y="27978"/>
                </a:cubicBezTo>
                <a:cubicBezTo>
                  <a:pt x="12841" y="27102"/>
                  <a:pt x="12841" y="27102"/>
                  <a:pt x="12993" y="26810"/>
                </a:cubicBezTo>
                <a:cubicBezTo>
                  <a:pt x="13425" y="26087"/>
                  <a:pt x="15176" y="21849"/>
                  <a:pt x="15035" y="21849"/>
                </a:cubicBezTo>
                <a:cubicBezTo>
                  <a:pt x="15035" y="21823"/>
                  <a:pt x="15030" y="21806"/>
                  <a:pt x="15018" y="21806"/>
                </a:cubicBezTo>
                <a:cubicBezTo>
                  <a:pt x="14967" y="21806"/>
                  <a:pt x="14801" y="22102"/>
                  <a:pt x="14452" y="23168"/>
                </a:cubicBezTo>
                <a:cubicBezTo>
                  <a:pt x="14008" y="24336"/>
                  <a:pt x="12841" y="26810"/>
                  <a:pt x="12841" y="26810"/>
                </a:cubicBezTo>
                <a:lnTo>
                  <a:pt x="12701" y="26670"/>
                </a:lnTo>
                <a:cubicBezTo>
                  <a:pt x="12701" y="26519"/>
                  <a:pt x="12841" y="26227"/>
                  <a:pt x="13285" y="25351"/>
                </a:cubicBezTo>
                <a:cubicBezTo>
                  <a:pt x="13716" y="24184"/>
                  <a:pt x="14744" y="21418"/>
                  <a:pt x="14744" y="21126"/>
                </a:cubicBezTo>
                <a:cubicBezTo>
                  <a:pt x="14744" y="21126"/>
                  <a:pt x="14744" y="20974"/>
                  <a:pt x="14592" y="20974"/>
                </a:cubicBezTo>
                <a:lnTo>
                  <a:pt x="14300" y="22141"/>
                </a:lnTo>
                <a:cubicBezTo>
                  <a:pt x="14008" y="23168"/>
                  <a:pt x="12993" y="25503"/>
                  <a:pt x="12701" y="26087"/>
                </a:cubicBezTo>
                <a:lnTo>
                  <a:pt x="12701" y="26227"/>
                </a:lnTo>
                <a:lnTo>
                  <a:pt x="12549" y="26087"/>
                </a:lnTo>
                <a:cubicBezTo>
                  <a:pt x="12549" y="25935"/>
                  <a:pt x="12549" y="25643"/>
                  <a:pt x="12841" y="24919"/>
                </a:cubicBezTo>
                <a:cubicBezTo>
                  <a:pt x="13133" y="24336"/>
                  <a:pt x="13285" y="23309"/>
                  <a:pt x="13425" y="22725"/>
                </a:cubicBezTo>
                <a:cubicBezTo>
                  <a:pt x="13576" y="22141"/>
                  <a:pt x="13868" y="21266"/>
                  <a:pt x="14008" y="20834"/>
                </a:cubicBezTo>
                <a:cubicBezTo>
                  <a:pt x="14254" y="20097"/>
                  <a:pt x="14293" y="19773"/>
                  <a:pt x="14215" y="19773"/>
                </a:cubicBezTo>
                <a:cubicBezTo>
                  <a:pt x="14201" y="19773"/>
                  <a:pt x="14182" y="19785"/>
                  <a:pt x="14160" y="19807"/>
                </a:cubicBezTo>
                <a:cubicBezTo>
                  <a:pt x="14160" y="19958"/>
                  <a:pt x="13576" y="21709"/>
                  <a:pt x="13285" y="22877"/>
                </a:cubicBezTo>
                <a:cubicBezTo>
                  <a:pt x="13133" y="23752"/>
                  <a:pt x="12993" y="24184"/>
                  <a:pt x="12993" y="24184"/>
                </a:cubicBezTo>
                <a:lnTo>
                  <a:pt x="12993" y="23752"/>
                </a:lnTo>
                <a:cubicBezTo>
                  <a:pt x="12993" y="22877"/>
                  <a:pt x="13133" y="21709"/>
                  <a:pt x="12993" y="19667"/>
                </a:cubicBezTo>
                <a:cubicBezTo>
                  <a:pt x="12993" y="17040"/>
                  <a:pt x="12993" y="16013"/>
                  <a:pt x="13285" y="15429"/>
                </a:cubicBezTo>
                <a:cubicBezTo>
                  <a:pt x="13425" y="15138"/>
                  <a:pt x="13425" y="14846"/>
                  <a:pt x="13425" y="14846"/>
                </a:cubicBezTo>
                <a:cubicBezTo>
                  <a:pt x="13425" y="14805"/>
                  <a:pt x="13413" y="14788"/>
                  <a:pt x="13396" y="14788"/>
                </a:cubicBezTo>
                <a:cubicBezTo>
                  <a:pt x="13355" y="14788"/>
                  <a:pt x="13285" y="14890"/>
                  <a:pt x="13285" y="14998"/>
                </a:cubicBezTo>
                <a:cubicBezTo>
                  <a:pt x="13235" y="15044"/>
                  <a:pt x="13201" y="15074"/>
                  <a:pt x="13184" y="15074"/>
                </a:cubicBezTo>
                <a:cubicBezTo>
                  <a:pt x="13149" y="15074"/>
                  <a:pt x="13183" y="14946"/>
                  <a:pt x="13285" y="14554"/>
                </a:cubicBezTo>
                <a:cubicBezTo>
                  <a:pt x="13285" y="14354"/>
                  <a:pt x="13285" y="14247"/>
                  <a:pt x="13298" y="14247"/>
                </a:cubicBezTo>
                <a:close/>
                <a:moveTo>
                  <a:pt x="18672" y="34190"/>
                </a:moveTo>
                <a:cubicBezTo>
                  <a:pt x="18677" y="34190"/>
                  <a:pt x="18677" y="34207"/>
                  <a:pt x="18677" y="34258"/>
                </a:cubicBezTo>
                <a:lnTo>
                  <a:pt x="18537" y="34398"/>
                </a:lnTo>
                <a:cubicBezTo>
                  <a:pt x="18492" y="34443"/>
                  <a:pt x="18474" y="34461"/>
                  <a:pt x="18471" y="34461"/>
                </a:cubicBezTo>
                <a:cubicBezTo>
                  <a:pt x="18462" y="34461"/>
                  <a:pt x="18537" y="34356"/>
                  <a:pt x="18537" y="34258"/>
                </a:cubicBezTo>
                <a:cubicBezTo>
                  <a:pt x="18631" y="34258"/>
                  <a:pt x="18662" y="34190"/>
                  <a:pt x="18672" y="34190"/>
                </a:cubicBezTo>
                <a:close/>
                <a:moveTo>
                  <a:pt x="12185" y="33445"/>
                </a:moveTo>
                <a:cubicBezTo>
                  <a:pt x="12196" y="33445"/>
                  <a:pt x="12355" y="33574"/>
                  <a:pt x="12841" y="33966"/>
                </a:cubicBezTo>
                <a:cubicBezTo>
                  <a:pt x="13576" y="34398"/>
                  <a:pt x="13716" y="34549"/>
                  <a:pt x="13716" y="34690"/>
                </a:cubicBezTo>
                <a:lnTo>
                  <a:pt x="13716" y="34841"/>
                </a:lnTo>
                <a:cubicBezTo>
                  <a:pt x="13716" y="34841"/>
                  <a:pt x="13425" y="34690"/>
                  <a:pt x="12993" y="34398"/>
                </a:cubicBezTo>
                <a:cubicBezTo>
                  <a:pt x="12549" y="33966"/>
                  <a:pt x="12257" y="33674"/>
                  <a:pt x="12257" y="33522"/>
                </a:cubicBezTo>
                <a:cubicBezTo>
                  <a:pt x="12211" y="33476"/>
                  <a:pt x="12180" y="33445"/>
                  <a:pt x="12185" y="33445"/>
                </a:cubicBezTo>
                <a:close/>
                <a:moveTo>
                  <a:pt x="31961" y="34841"/>
                </a:moveTo>
                <a:cubicBezTo>
                  <a:pt x="31885" y="34841"/>
                  <a:pt x="31847" y="34841"/>
                  <a:pt x="31995" y="34896"/>
                </a:cubicBezTo>
                <a:cubicBezTo>
                  <a:pt x="31973" y="34876"/>
                  <a:pt x="31961" y="34857"/>
                  <a:pt x="31961" y="34841"/>
                </a:cubicBezTo>
                <a:close/>
                <a:moveTo>
                  <a:pt x="34004" y="30896"/>
                </a:moveTo>
                <a:cubicBezTo>
                  <a:pt x="34879" y="31048"/>
                  <a:pt x="36630" y="31479"/>
                  <a:pt x="37354" y="31771"/>
                </a:cubicBezTo>
                <a:cubicBezTo>
                  <a:pt x="38089" y="32063"/>
                  <a:pt x="42315" y="33090"/>
                  <a:pt x="43050" y="33230"/>
                </a:cubicBezTo>
                <a:lnTo>
                  <a:pt x="43482" y="33230"/>
                </a:lnTo>
                <a:cubicBezTo>
                  <a:pt x="43482" y="33230"/>
                  <a:pt x="43190" y="33522"/>
                  <a:pt x="42758" y="33674"/>
                </a:cubicBezTo>
                <a:cubicBezTo>
                  <a:pt x="42466" y="33966"/>
                  <a:pt x="41731" y="34258"/>
                  <a:pt x="41299" y="34398"/>
                </a:cubicBezTo>
                <a:cubicBezTo>
                  <a:pt x="40856" y="34549"/>
                  <a:pt x="40424" y="34841"/>
                  <a:pt x="40424" y="34841"/>
                </a:cubicBezTo>
                <a:cubicBezTo>
                  <a:pt x="40424" y="34879"/>
                  <a:pt x="40403" y="34896"/>
                  <a:pt x="40353" y="34896"/>
                </a:cubicBezTo>
                <a:cubicBezTo>
                  <a:pt x="40216" y="34896"/>
                  <a:pt x="39858" y="34764"/>
                  <a:pt x="39105" y="34549"/>
                </a:cubicBezTo>
                <a:cubicBezTo>
                  <a:pt x="38381" y="34398"/>
                  <a:pt x="37062" y="34106"/>
                  <a:pt x="36338" y="33814"/>
                </a:cubicBezTo>
                <a:cubicBezTo>
                  <a:pt x="33268" y="32939"/>
                  <a:pt x="30934" y="32355"/>
                  <a:pt x="29626" y="32355"/>
                </a:cubicBezTo>
                <a:cubicBezTo>
                  <a:pt x="29183" y="32355"/>
                  <a:pt x="29043" y="32215"/>
                  <a:pt x="29043" y="32215"/>
                </a:cubicBezTo>
                <a:cubicBezTo>
                  <a:pt x="29335" y="32215"/>
                  <a:pt x="30502" y="31771"/>
                  <a:pt x="31961" y="31339"/>
                </a:cubicBezTo>
                <a:cubicBezTo>
                  <a:pt x="33560" y="30896"/>
                  <a:pt x="33560" y="30896"/>
                  <a:pt x="34004" y="30896"/>
                </a:cubicBezTo>
                <a:close/>
                <a:moveTo>
                  <a:pt x="11825" y="33674"/>
                </a:moveTo>
                <a:cubicBezTo>
                  <a:pt x="11966" y="33814"/>
                  <a:pt x="12117" y="34106"/>
                  <a:pt x="12409" y="34398"/>
                </a:cubicBezTo>
                <a:cubicBezTo>
                  <a:pt x="12549" y="34690"/>
                  <a:pt x="12701" y="34981"/>
                  <a:pt x="12549" y="34981"/>
                </a:cubicBezTo>
                <a:cubicBezTo>
                  <a:pt x="12549" y="34981"/>
                  <a:pt x="11825" y="33674"/>
                  <a:pt x="11674" y="33674"/>
                </a:cubicBezTo>
                <a:close/>
                <a:moveTo>
                  <a:pt x="16343" y="31631"/>
                </a:moveTo>
                <a:cubicBezTo>
                  <a:pt x="16343" y="31771"/>
                  <a:pt x="16343" y="31923"/>
                  <a:pt x="15619" y="33382"/>
                </a:cubicBezTo>
                <a:cubicBezTo>
                  <a:pt x="14849" y="34788"/>
                  <a:pt x="14531" y="35301"/>
                  <a:pt x="14465" y="35301"/>
                </a:cubicBezTo>
                <a:cubicBezTo>
                  <a:pt x="14456" y="35301"/>
                  <a:pt x="14452" y="35291"/>
                  <a:pt x="14452" y="35273"/>
                </a:cubicBezTo>
                <a:lnTo>
                  <a:pt x="14452" y="34841"/>
                </a:lnTo>
                <a:lnTo>
                  <a:pt x="14452" y="34690"/>
                </a:lnTo>
                <a:lnTo>
                  <a:pt x="14592" y="34841"/>
                </a:lnTo>
                <a:cubicBezTo>
                  <a:pt x="14744" y="34690"/>
                  <a:pt x="14744" y="34690"/>
                  <a:pt x="14592" y="34690"/>
                </a:cubicBezTo>
                <a:lnTo>
                  <a:pt x="14592" y="34549"/>
                </a:lnTo>
                <a:cubicBezTo>
                  <a:pt x="14592" y="34398"/>
                  <a:pt x="16051" y="31771"/>
                  <a:pt x="16203" y="31631"/>
                </a:cubicBezTo>
                <a:close/>
                <a:moveTo>
                  <a:pt x="27724" y="26519"/>
                </a:moveTo>
                <a:cubicBezTo>
                  <a:pt x="27724" y="26519"/>
                  <a:pt x="27432" y="26962"/>
                  <a:pt x="27000" y="27546"/>
                </a:cubicBezTo>
                <a:cubicBezTo>
                  <a:pt x="26265" y="28269"/>
                  <a:pt x="25833" y="28853"/>
                  <a:pt x="25097" y="30172"/>
                </a:cubicBezTo>
                <a:cubicBezTo>
                  <a:pt x="24514" y="31048"/>
                  <a:pt x="23638" y="32355"/>
                  <a:pt x="23206" y="33090"/>
                </a:cubicBezTo>
                <a:lnTo>
                  <a:pt x="22331" y="34258"/>
                </a:lnTo>
                <a:lnTo>
                  <a:pt x="21887" y="34398"/>
                </a:lnTo>
                <a:lnTo>
                  <a:pt x="21596" y="34549"/>
                </a:lnTo>
                <a:lnTo>
                  <a:pt x="21887" y="34106"/>
                </a:lnTo>
                <a:cubicBezTo>
                  <a:pt x="22039" y="33966"/>
                  <a:pt x="22331" y="33382"/>
                  <a:pt x="22763" y="32799"/>
                </a:cubicBezTo>
                <a:lnTo>
                  <a:pt x="23346" y="31923"/>
                </a:lnTo>
                <a:cubicBezTo>
                  <a:pt x="23339" y="31915"/>
                  <a:pt x="23330" y="31911"/>
                  <a:pt x="23318" y="31911"/>
                </a:cubicBezTo>
                <a:cubicBezTo>
                  <a:pt x="23114" y="31911"/>
                  <a:pt x="22292" y="33152"/>
                  <a:pt x="21596" y="34258"/>
                </a:cubicBezTo>
                <a:cubicBezTo>
                  <a:pt x="21304" y="34690"/>
                  <a:pt x="21304" y="34690"/>
                  <a:pt x="21012" y="34841"/>
                </a:cubicBezTo>
                <a:cubicBezTo>
                  <a:pt x="21304" y="34549"/>
                  <a:pt x="21304" y="34549"/>
                  <a:pt x="21304" y="34398"/>
                </a:cubicBezTo>
                <a:lnTo>
                  <a:pt x="21164" y="34398"/>
                </a:lnTo>
                <a:cubicBezTo>
                  <a:pt x="21012" y="34398"/>
                  <a:pt x="21747" y="33230"/>
                  <a:pt x="22179" y="32647"/>
                </a:cubicBezTo>
                <a:cubicBezTo>
                  <a:pt x="22331" y="32507"/>
                  <a:pt x="22471" y="32215"/>
                  <a:pt x="22471" y="32215"/>
                </a:cubicBezTo>
                <a:cubicBezTo>
                  <a:pt x="22471" y="32215"/>
                  <a:pt x="21887" y="32799"/>
                  <a:pt x="21304" y="33674"/>
                </a:cubicBezTo>
                <a:lnTo>
                  <a:pt x="20136" y="35273"/>
                </a:lnTo>
                <a:lnTo>
                  <a:pt x="19705" y="35425"/>
                </a:lnTo>
                <a:lnTo>
                  <a:pt x="19261" y="35717"/>
                </a:lnTo>
                <a:lnTo>
                  <a:pt x="19413" y="35425"/>
                </a:lnTo>
                <a:cubicBezTo>
                  <a:pt x="19553" y="35273"/>
                  <a:pt x="19553" y="35273"/>
                  <a:pt x="19705" y="35273"/>
                </a:cubicBezTo>
                <a:cubicBezTo>
                  <a:pt x="19705" y="35273"/>
                  <a:pt x="19845" y="35273"/>
                  <a:pt x="20288" y="34841"/>
                </a:cubicBezTo>
                <a:cubicBezTo>
                  <a:pt x="20872" y="34258"/>
                  <a:pt x="20872" y="34106"/>
                  <a:pt x="20720" y="34106"/>
                </a:cubicBezTo>
                <a:cubicBezTo>
                  <a:pt x="20720" y="34069"/>
                  <a:pt x="20699" y="34051"/>
                  <a:pt x="20666" y="34051"/>
                </a:cubicBezTo>
                <a:cubicBezTo>
                  <a:pt x="20575" y="34051"/>
                  <a:pt x="20391" y="34184"/>
                  <a:pt x="20288" y="34398"/>
                </a:cubicBezTo>
                <a:cubicBezTo>
                  <a:pt x="20288" y="34258"/>
                  <a:pt x="20428" y="33966"/>
                  <a:pt x="20580" y="33814"/>
                </a:cubicBezTo>
                <a:cubicBezTo>
                  <a:pt x="20720" y="33522"/>
                  <a:pt x="20872" y="33522"/>
                  <a:pt x="20720" y="33382"/>
                </a:cubicBezTo>
                <a:cubicBezTo>
                  <a:pt x="20720" y="33382"/>
                  <a:pt x="21012" y="32799"/>
                  <a:pt x="21455" y="32063"/>
                </a:cubicBezTo>
                <a:cubicBezTo>
                  <a:pt x="21887" y="31339"/>
                  <a:pt x="22623" y="30312"/>
                  <a:pt x="22915" y="29880"/>
                </a:cubicBezTo>
                <a:lnTo>
                  <a:pt x="23638" y="28853"/>
                </a:lnTo>
                <a:lnTo>
                  <a:pt x="24374" y="28421"/>
                </a:lnTo>
                <a:cubicBezTo>
                  <a:pt x="24666" y="28129"/>
                  <a:pt x="25681" y="27546"/>
                  <a:pt x="26416" y="27102"/>
                </a:cubicBezTo>
                <a:cubicBezTo>
                  <a:pt x="27140" y="26810"/>
                  <a:pt x="27724" y="26519"/>
                  <a:pt x="27724" y="26519"/>
                </a:cubicBezTo>
                <a:close/>
                <a:moveTo>
                  <a:pt x="21455" y="30020"/>
                </a:moveTo>
                <a:lnTo>
                  <a:pt x="21164" y="30312"/>
                </a:lnTo>
                <a:cubicBezTo>
                  <a:pt x="21164" y="30464"/>
                  <a:pt x="20428" y="31479"/>
                  <a:pt x="19705" y="32507"/>
                </a:cubicBezTo>
                <a:cubicBezTo>
                  <a:pt x="18964" y="33450"/>
                  <a:pt x="18532" y="33943"/>
                  <a:pt x="18402" y="34145"/>
                </a:cubicBezTo>
                <a:cubicBezTo>
                  <a:pt x="18452" y="33944"/>
                  <a:pt x="18618" y="33591"/>
                  <a:pt x="18969" y="33230"/>
                </a:cubicBezTo>
                <a:cubicBezTo>
                  <a:pt x="19413" y="32647"/>
                  <a:pt x="19705" y="32355"/>
                  <a:pt x="19553" y="32215"/>
                </a:cubicBezTo>
                <a:cubicBezTo>
                  <a:pt x="19553" y="32215"/>
                  <a:pt x="19121" y="32799"/>
                  <a:pt x="17510" y="35133"/>
                </a:cubicBezTo>
                <a:cubicBezTo>
                  <a:pt x="17174" y="35605"/>
                  <a:pt x="16994" y="35827"/>
                  <a:pt x="16956" y="35827"/>
                </a:cubicBezTo>
                <a:cubicBezTo>
                  <a:pt x="16912" y="35827"/>
                  <a:pt x="17057" y="35531"/>
                  <a:pt x="17370" y="34981"/>
                </a:cubicBezTo>
                <a:cubicBezTo>
                  <a:pt x="18094" y="33522"/>
                  <a:pt x="19845" y="31479"/>
                  <a:pt x="21012" y="30312"/>
                </a:cubicBezTo>
                <a:lnTo>
                  <a:pt x="21455" y="30020"/>
                </a:lnTo>
                <a:close/>
                <a:moveTo>
                  <a:pt x="15944" y="33002"/>
                </a:moveTo>
                <a:cubicBezTo>
                  <a:pt x="15950" y="33002"/>
                  <a:pt x="15939" y="33032"/>
                  <a:pt x="15911" y="33090"/>
                </a:cubicBezTo>
                <a:cubicBezTo>
                  <a:pt x="15911" y="33230"/>
                  <a:pt x="15467" y="33966"/>
                  <a:pt x="15176" y="34549"/>
                </a:cubicBezTo>
                <a:cubicBezTo>
                  <a:pt x="14884" y="35273"/>
                  <a:pt x="14592" y="35857"/>
                  <a:pt x="14592" y="35857"/>
                </a:cubicBezTo>
                <a:cubicBezTo>
                  <a:pt x="14452" y="35857"/>
                  <a:pt x="14592" y="35425"/>
                  <a:pt x="15176" y="34398"/>
                </a:cubicBezTo>
                <a:cubicBezTo>
                  <a:pt x="15642" y="33465"/>
                  <a:pt x="15922" y="33002"/>
                  <a:pt x="15944" y="33002"/>
                </a:cubicBezTo>
                <a:close/>
                <a:moveTo>
                  <a:pt x="12787" y="34449"/>
                </a:moveTo>
                <a:cubicBezTo>
                  <a:pt x="12872" y="34449"/>
                  <a:pt x="13027" y="34520"/>
                  <a:pt x="13285" y="34690"/>
                </a:cubicBezTo>
                <a:cubicBezTo>
                  <a:pt x="13425" y="34981"/>
                  <a:pt x="13716" y="35133"/>
                  <a:pt x="13716" y="35273"/>
                </a:cubicBezTo>
                <a:cubicBezTo>
                  <a:pt x="13716" y="35273"/>
                  <a:pt x="13716" y="35425"/>
                  <a:pt x="13868" y="35717"/>
                </a:cubicBezTo>
                <a:lnTo>
                  <a:pt x="13868" y="36149"/>
                </a:lnTo>
                <a:lnTo>
                  <a:pt x="13576" y="35717"/>
                </a:lnTo>
                <a:cubicBezTo>
                  <a:pt x="13425" y="35133"/>
                  <a:pt x="12993" y="34690"/>
                  <a:pt x="12841" y="34690"/>
                </a:cubicBezTo>
                <a:cubicBezTo>
                  <a:pt x="12841" y="34690"/>
                  <a:pt x="12841" y="34549"/>
                  <a:pt x="12701" y="34549"/>
                </a:cubicBezTo>
                <a:cubicBezTo>
                  <a:pt x="12701" y="34486"/>
                  <a:pt x="12725" y="34449"/>
                  <a:pt x="12787" y="34449"/>
                </a:cubicBezTo>
                <a:close/>
                <a:moveTo>
                  <a:pt x="18094" y="34841"/>
                </a:moveTo>
                <a:cubicBezTo>
                  <a:pt x="18245" y="34841"/>
                  <a:pt x="17662" y="35717"/>
                  <a:pt x="17218" y="36149"/>
                </a:cubicBezTo>
                <a:cubicBezTo>
                  <a:pt x="17370" y="35717"/>
                  <a:pt x="17954" y="34841"/>
                  <a:pt x="18094" y="34841"/>
                </a:cubicBezTo>
                <a:close/>
                <a:moveTo>
                  <a:pt x="16584" y="32101"/>
                </a:moveTo>
                <a:cubicBezTo>
                  <a:pt x="16638" y="32101"/>
                  <a:pt x="16711" y="32139"/>
                  <a:pt x="16786" y="32215"/>
                </a:cubicBezTo>
                <a:cubicBezTo>
                  <a:pt x="16926" y="32355"/>
                  <a:pt x="16926" y="32355"/>
                  <a:pt x="16926" y="32647"/>
                </a:cubicBezTo>
                <a:cubicBezTo>
                  <a:pt x="16926" y="33090"/>
                  <a:pt x="16926" y="33090"/>
                  <a:pt x="16635" y="33090"/>
                </a:cubicBezTo>
                <a:cubicBezTo>
                  <a:pt x="16495" y="33230"/>
                  <a:pt x="16203" y="33382"/>
                  <a:pt x="16343" y="33522"/>
                </a:cubicBezTo>
                <a:cubicBezTo>
                  <a:pt x="16343" y="33674"/>
                  <a:pt x="16203" y="33814"/>
                  <a:pt x="15911" y="34258"/>
                </a:cubicBezTo>
                <a:cubicBezTo>
                  <a:pt x="15759" y="34549"/>
                  <a:pt x="15327" y="35133"/>
                  <a:pt x="15035" y="35565"/>
                </a:cubicBezTo>
                <a:cubicBezTo>
                  <a:pt x="14884" y="36009"/>
                  <a:pt x="14592" y="36300"/>
                  <a:pt x="14592" y="36300"/>
                </a:cubicBezTo>
                <a:lnTo>
                  <a:pt x="15176" y="35133"/>
                </a:lnTo>
                <a:cubicBezTo>
                  <a:pt x="15467" y="34398"/>
                  <a:pt x="16343" y="32647"/>
                  <a:pt x="16495" y="32215"/>
                </a:cubicBezTo>
                <a:cubicBezTo>
                  <a:pt x="16495" y="32139"/>
                  <a:pt x="16530" y="32101"/>
                  <a:pt x="16584" y="32101"/>
                </a:cubicBezTo>
                <a:close/>
                <a:moveTo>
                  <a:pt x="13583" y="36065"/>
                </a:moveTo>
                <a:lnTo>
                  <a:pt x="13583" y="36065"/>
                </a:lnTo>
                <a:cubicBezTo>
                  <a:pt x="13611" y="36189"/>
                  <a:pt x="13716" y="36319"/>
                  <a:pt x="13716" y="36440"/>
                </a:cubicBezTo>
                <a:cubicBezTo>
                  <a:pt x="13628" y="36255"/>
                  <a:pt x="13595" y="36131"/>
                  <a:pt x="13583" y="36065"/>
                </a:cubicBezTo>
                <a:close/>
                <a:moveTo>
                  <a:pt x="22964" y="29405"/>
                </a:moveTo>
                <a:cubicBezTo>
                  <a:pt x="22982" y="29405"/>
                  <a:pt x="22909" y="29513"/>
                  <a:pt x="22763" y="29729"/>
                </a:cubicBezTo>
                <a:cubicBezTo>
                  <a:pt x="22623" y="30020"/>
                  <a:pt x="22179" y="30604"/>
                  <a:pt x="21887" y="31188"/>
                </a:cubicBezTo>
                <a:cubicBezTo>
                  <a:pt x="21596" y="31631"/>
                  <a:pt x="20872" y="32647"/>
                  <a:pt x="20428" y="33382"/>
                </a:cubicBezTo>
                <a:cubicBezTo>
                  <a:pt x="19845" y="34258"/>
                  <a:pt x="19553" y="34841"/>
                  <a:pt x="19261" y="35273"/>
                </a:cubicBezTo>
                <a:cubicBezTo>
                  <a:pt x="18829" y="35565"/>
                  <a:pt x="18677" y="35857"/>
                  <a:pt x="18829" y="35857"/>
                </a:cubicBezTo>
                <a:cubicBezTo>
                  <a:pt x="18829" y="35857"/>
                  <a:pt x="18677" y="36009"/>
                  <a:pt x="18386" y="36149"/>
                </a:cubicBezTo>
                <a:cubicBezTo>
                  <a:pt x="18386" y="36009"/>
                  <a:pt x="18537" y="35565"/>
                  <a:pt x="18829" y="35273"/>
                </a:cubicBezTo>
                <a:cubicBezTo>
                  <a:pt x="19261" y="34841"/>
                  <a:pt x="19261" y="34690"/>
                  <a:pt x="19261" y="34549"/>
                </a:cubicBezTo>
                <a:cubicBezTo>
                  <a:pt x="19261" y="34549"/>
                  <a:pt x="19413" y="34258"/>
                  <a:pt x="19845" y="33522"/>
                </a:cubicBezTo>
                <a:cubicBezTo>
                  <a:pt x="20136" y="32939"/>
                  <a:pt x="20428" y="32647"/>
                  <a:pt x="20428" y="32507"/>
                </a:cubicBezTo>
                <a:cubicBezTo>
                  <a:pt x="20288" y="32507"/>
                  <a:pt x="19705" y="33382"/>
                  <a:pt x="17954" y="36300"/>
                </a:cubicBezTo>
                <a:cubicBezTo>
                  <a:pt x="17802" y="36440"/>
                  <a:pt x="17802" y="36592"/>
                  <a:pt x="17662" y="36592"/>
                </a:cubicBezTo>
                <a:cubicBezTo>
                  <a:pt x="17510" y="36592"/>
                  <a:pt x="17510" y="36592"/>
                  <a:pt x="17954" y="36009"/>
                </a:cubicBezTo>
                <a:cubicBezTo>
                  <a:pt x="18386" y="35425"/>
                  <a:pt x="18537" y="35133"/>
                  <a:pt x="18537" y="35133"/>
                </a:cubicBezTo>
                <a:cubicBezTo>
                  <a:pt x="18386" y="35133"/>
                  <a:pt x="18245" y="35273"/>
                  <a:pt x="18094" y="35565"/>
                </a:cubicBezTo>
                <a:cubicBezTo>
                  <a:pt x="18034" y="35625"/>
                  <a:pt x="17986" y="35679"/>
                  <a:pt x="17950" y="35724"/>
                </a:cubicBezTo>
                <a:cubicBezTo>
                  <a:pt x="17951" y="35722"/>
                  <a:pt x="17952" y="35719"/>
                  <a:pt x="17954" y="35717"/>
                </a:cubicBezTo>
                <a:cubicBezTo>
                  <a:pt x="18094" y="35273"/>
                  <a:pt x="19261" y="33674"/>
                  <a:pt x="19705" y="33090"/>
                </a:cubicBezTo>
                <a:cubicBezTo>
                  <a:pt x="19996" y="32799"/>
                  <a:pt x="20136" y="32355"/>
                  <a:pt x="20288" y="32215"/>
                </a:cubicBezTo>
                <a:cubicBezTo>
                  <a:pt x="20288" y="32063"/>
                  <a:pt x="20720" y="31479"/>
                  <a:pt x="21012" y="30896"/>
                </a:cubicBezTo>
                <a:cubicBezTo>
                  <a:pt x="21455" y="30464"/>
                  <a:pt x="21747" y="29880"/>
                  <a:pt x="21887" y="29729"/>
                </a:cubicBezTo>
                <a:lnTo>
                  <a:pt x="21887" y="30020"/>
                </a:lnTo>
                <a:cubicBezTo>
                  <a:pt x="21928" y="30061"/>
                  <a:pt x="21979" y="30080"/>
                  <a:pt x="22038" y="30080"/>
                </a:cubicBezTo>
                <a:cubicBezTo>
                  <a:pt x="22196" y="30080"/>
                  <a:pt x="22410" y="29942"/>
                  <a:pt x="22623" y="29729"/>
                </a:cubicBezTo>
                <a:cubicBezTo>
                  <a:pt x="22839" y="29513"/>
                  <a:pt x="22947" y="29405"/>
                  <a:pt x="22964" y="29405"/>
                </a:cubicBezTo>
                <a:close/>
                <a:moveTo>
                  <a:pt x="13716" y="36440"/>
                </a:moveTo>
                <a:lnTo>
                  <a:pt x="13716" y="36440"/>
                </a:lnTo>
                <a:cubicBezTo>
                  <a:pt x="13862" y="36662"/>
                  <a:pt x="13900" y="36773"/>
                  <a:pt x="13883" y="36773"/>
                </a:cubicBezTo>
                <a:cubicBezTo>
                  <a:pt x="13865" y="36773"/>
                  <a:pt x="13792" y="36662"/>
                  <a:pt x="13716" y="36440"/>
                </a:cubicBezTo>
                <a:close/>
                <a:moveTo>
                  <a:pt x="17510" y="36300"/>
                </a:moveTo>
                <a:lnTo>
                  <a:pt x="17370" y="36592"/>
                </a:lnTo>
                <a:cubicBezTo>
                  <a:pt x="17218" y="36732"/>
                  <a:pt x="17078" y="36884"/>
                  <a:pt x="17078" y="37024"/>
                </a:cubicBezTo>
                <a:lnTo>
                  <a:pt x="16926" y="37024"/>
                </a:lnTo>
                <a:cubicBezTo>
                  <a:pt x="16926" y="36884"/>
                  <a:pt x="17078" y="36732"/>
                  <a:pt x="17218" y="36592"/>
                </a:cubicBezTo>
                <a:lnTo>
                  <a:pt x="17510" y="36300"/>
                </a:lnTo>
                <a:close/>
                <a:moveTo>
                  <a:pt x="16495" y="33814"/>
                </a:moveTo>
                <a:cubicBezTo>
                  <a:pt x="16495" y="33966"/>
                  <a:pt x="16495" y="33966"/>
                  <a:pt x="16343" y="34106"/>
                </a:cubicBezTo>
                <a:cubicBezTo>
                  <a:pt x="16203" y="34398"/>
                  <a:pt x="14884" y="37024"/>
                  <a:pt x="14744" y="37176"/>
                </a:cubicBezTo>
                <a:cubicBezTo>
                  <a:pt x="14592" y="37176"/>
                  <a:pt x="14592" y="37176"/>
                  <a:pt x="14592" y="36884"/>
                </a:cubicBezTo>
                <a:cubicBezTo>
                  <a:pt x="14592" y="36592"/>
                  <a:pt x="14452" y="36732"/>
                  <a:pt x="16051" y="34258"/>
                </a:cubicBezTo>
                <a:cubicBezTo>
                  <a:pt x="16343" y="33966"/>
                  <a:pt x="16343" y="33814"/>
                  <a:pt x="16495" y="33814"/>
                </a:cubicBezTo>
                <a:close/>
                <a:moveTo>
                  <a:pt x="16889" y="36492"/>
                </a:moveTo>
                <a:cubicBezTo>
                  <a:pt x="16902" y="36492"/>
                  <a:pt x="16868" y="36563"/>
                  <a:pt x="16786" y="36732"/>
                </a:cubicBezTo>
                <a:cubicBezTo>
                  <a:pt x="16635" y="37024"/>
                  <a:pt x="16635" y="37176"/>
                  <a:pt x="16495" y="37176"/>
                </a:cubicBezTo>
                <a:lnTo>
                  <a:pt x="16635" y="37024"/>
                </a:lnTo>
                <a:cubicBezTo>
                  <a:pt x="16635" y="36884"/>
                  <a:pt x="16635" y="36732"/>
                  <a:pt x="16786" y="36592"/>
                </a:cubicBezTo>
                <a:cubicBezTo>
                  <a:pt x="16845" y="36529"/>
                  <a:pt x="16879" y="36492"/>
                  <a:pt x="16889" y="36492"/>
                </a:cubicBezTo>
                <a:close/>
                <a:moveTo>
                  <a:pt x="15172" y="37258"/>
                </a:moveTo>
                <a:cubicBezTo>
                  <a:pt x="15176" y="37258"/>
                  <a:pt x="15176" y="37275"/>
                  <a:pt x="15176" y="37316"/>
                </a:cubicBezTo>
                <a:cubicBezTo>
                  <a:pt x="15176" y="37316"/>
                  <a:pt x="15035" y="37468"/>
                  <a:pt x="15035" y="37608"/>
                </a:cubicBezTo>
                <a:cubicBezTo>
                  <a:pt x="14884" y="37608"/>
                  <a:pt x="14884" y="37608"/>
                  <a:pt x="15035" y="37468"/>
                </a:cubicBezTo>
                <a:cubicBezTo>
                  <a:pt x="15135" y="37360"/>
                  <a:pt x="15164" y="37258"/>
                  <a:pt x="15172" y="37258"/>
                </a:cubicBezTo>
                <a:close/>
                <a:moveTo>
                  <a:pt x="28701" y="32545"/>
                </a:moveTo>
                <a:cubicBezTo>
                  <a:pt x="30058" y="32545"/>
                  <a:pt x="32275" y="32975"/>
                  <a:pt x="35895" y="34106"/>
                </a:cubicBezTo>
                <a:cubicBezTo>
                  <a:pt x="37354" y="34549"/>
                  <a:pt x="39397" y="34981"/>
                  <a:pt x="40132" y="35133"/>
                </a:cubicBezTo>
                <a:cubicBezTo>
                  <a:pt x="40424" y="35273"/>
                  <a:pt x="40716" y="35273"/>
                  <a:pt x="40716" y="35273"/>
                </a:cubicBezTo>
                <a:cubicBezTo>
                  <a:pt x="40856" y="35273"/>
                  <a:pt x="40564" y="35425"/>
                  <a:pt x="40272" y="35565"/>
                </a:cubicBezTo>
                <a:cubicBezTo>
                  <a:pt x="39980" y="35717"/>
                  <a:pt x="39548" y="35857"/>
                  <a:pt x="39397" y="36009"/>
                </a:cubicBezTo>
                <a:lnTo>
                  <a:pt x="39105" y="36149"/>
                </a:lnTo>
                <a:lnTo>
                  <a:pt x="37214" y="35857"/>
                </a:lnTo>
                <a:cubicBezTo>
                  <a:pt x="36338" y="35565"/>
                  <a:pt x="34879" y="35273"/>
                  <a:pt x="34296" y="34981"/>
                </a:cubicBezTo>
                <a:cubicBezTo>
                  <a:pt x="33560" y="34841"/>
                  <a:pt x="32977" y="34690"/>
                  <a:pt x="32977" y="34690"/>
                </a:cubicBezTo>
                <a:cubicBezTo>
                  <a:pt x="32685" y="34690"/>
                  <a:pt x="34587" y="35425"/>
                  <a:pt x="36046" y="35717"/>
                </a:cubicBezTo>
                <a:cubicBezTo>
                  <a:pt x="36478" y="35717"/>
                  <a:pt x="37214" y="36009"/>
                  <a:pt x="37797" y="36009"/>
                </a:cubicBezTo>
                <a:cubicBezTo>
                  <a:pt x="38381" y="36149"/>
                  <a:pt x="38813" y="36300"/>
                  <a:pt x="38813" y="36300"/>
                </a:cubicBezTo>
                <a:cubicBezTo>
                  <a:pt x="38813" y="36300"/>
                  <a:pt x="38521" y="36440"/>
                  <a:pt x="38229" y="36440"/>
                </a:cubicBezTo>
                <a:cubicBezTo>
                  <a:pt x="37646" y="36440"/>
                  <a:pt x="34004" y="35565"/>
                  <a:pt x="33128" y="35273"/>
                </a:cubicBezTo>
                <a:cubicBezTo>
                  <a:pt x="32471" y="35058"/>
                  <a:pt x="32141" y="34950"/>
                  <a:pt x="31995" y="34896"/>
                </a:cubicBezTo>
                <a:cubicBezTo>
                  <a:pt x="32162" y="35049"/>
                  <a:pt x="32920" y="35307"/>
                  <a:pt x="33560" y="35565"/>
                </a:cubicBezTo>
                <a:cubicBezTo>
                  <a:pt x="34004" y="35717"/>
                  <a:pt x="35171" y="36009"/>
                  <a:pt x="36338" y="36149"/>
                </a:cubicBezTo>
                <a:cubicBezTo>
                  <a:pt x="37937" y="36592"/>
                  <a:pt x="38381" y="36732"/>
                  <a:pt x="38521" y="36732"/>
                </a:cubicBezTo>
                <a:cubicBezTo>
                  <a:pt x="38521" y="37024"/>
                  <a:pt x="38521" y="37024"/>
                  <a:pt x="38229" y="37176"/>
                </a:cubicBezTo>
                <a:cubicBezTo>
                  <a:pt x="37506" y="37316"/>
                  <a:pt x="37214" y="37468"/>
                  <a:pt x="37214" y="37608"/>
                </a:cubicBezTo>
                <a:cubicBezTo>
                  <a:pt x="37214" y="37759"/>
                  <a:pt x="37214" y="37759"/>
                  <a:pt x="36922" y="37759"/>
                </a:cubicBezTo>
                <a:lnTo>
                  <a:pt x="36338" y="37759"/>
                </a:lnTo>
                <a:cubicBezTo>
                  <a:pt x="36046" y="37608"/>
                  <a:pt x="34144" y="37024"/>
                  <a:pt x="31809" y="36149"/>
                </a:cubicBezTo>
                <a:cubicBezTo>
                  <a:pt x="28459" y="34841"/>
                  <a:pt x="27584" y="34690"/>
                  <a:pt x="24806" y="34398"/>
                </a:cubicBezTo>
                <a:lnTo>
                  <a:pt x="23790" y="34398"/>
                </a:lnTo>
                <a:cubicBezTo>
                  <a:pt x="23638" y="34398"/>
                  <a:pt x="26556" y="33090"/>
                  <a:pt x="27724" y="32647"/>
                </a:cubicBezTo>
                <a:cubicBezTo>
                  <a:pt x="27986" y="32581"/>
                  <a:pt x="28307" y="32545"/>
                  <a:pt x="28701" y="32545"/>
                </a:cubicBezTo>
                <a:close/>
                <a:moveTo>
                  <a:pt x="14744" y="37900"/>
                </a:moveTo>
                <a:lnTo>
                  <a:pt x="14744" y="38051"/>
                </a:lnTo>
                <a:cubicBezTo>
                  <a:pt x="14592" y="38051"/>
                  <a:pt x="14592" y="38051"/>
                  <a:pt x="14744" y="37900"/>
                </a:cubicBezTo>
                <a:close/>
                <a:moveTo>
                  <a:pt x="15035" y="38343"/>
                </a:moveTo>
                <a:lnTo>
                  <a:pt x="15035" y="38483"/>
                </a:lnTo>
                <a:cubicBezTo>
                  <a:pt x="14884" y="38483"/>
                  <a:pt x="14884" y="38483"/>
                  <a:pt x="15035" y="38343"/>
                </a:cubicBezTo>
                <a:close/>
                <a:moveTo>
                  <a:pt x="16635" y="33966"/>
                </a:moveTo>
                <a:cubicBezTo>
                  <a:pt x="16786" y="33966"/>
                  <a:pt x="16786" y="33966"/>
                  <a:pt x="16786" y="34106"/>
                </a:cubicBezTo>
                <a:cubicBezTo>
                  <a:pt x="16786" y="34106"/>
                  <a:pt x="16635" y="34690"/>
                  <a:pt x="16635" y="35133"/>
                </a:cubicBezTo>
                <a:lnTo>
                  <a:pt x="16495" y="35857"/>
                </a:lnTo>
                <a:lnTo>
                  <a:pt x="15759" y="37024"/>
                </a:lnTo>
                <a:cubicBezTo>
                  <a:pt x="15327" y="37468"/>
                  <a:pt x="15035" y="38191"/>
                  <a:pt x="14884" y="38343"/>
                </a:cubicBezTo>
                <a:cubicBezTo>
                  <a:pt x="14802" y="38513"/>
                  <a:pt x="14717" y="38584"/>
                  <a:pt x="14660" y="38584"/>
                </a:cubicBezTo>
                <a:cubicBezTo>
                  <a:pt x="14619" y="38584"/>
                  <a:pt x="14592" y="38547"/>
                  <a:pt x="14592" y="38483"/>
                </a:cubicBezTo>
                <a:cubicBezTo>
                  <a:pt x="14592" y="38343"/>
                  <a:pt x="15327" y="37176"/>
                  <a:pt x="15759" y="36732"/>
                </a:cubicBezTo>
                <a:cubicBezTo>
                  <a:pt x="16051" y="36300"/>
                  <a:pt x="16203" y="36009"/>
                  <a:pt x="16051" y="36009"/>
                </a:cubicBezTo>
                <a:cubicBezTo>
                  <a:pt x="16051" y="35980"/>
                  <a:pt x="16046" y="35967"/>
                  <a:pt x="16037" y="35967"/>
                </a:cubicBezTo>
                <a:cubicBezTo>
                  <a:pt x="15998" y="35967"/>
                  <a:pt x="15882" y="36204"/>
                  <a:pt x="15759" y="36440"/>
                </a:cubicBezTo>
                <a:cubicBezTo>
                  <a:pt x="15650" y="36607"/>
                  <a:pt x="15581" y="36690"/>
                  <a:pt x="15562" y="36690"/>
                </a:cubicBezTo>
                <a:cubicBezTo>
                  <a:pt x="15530" y="36690"/>
                  <a:pt x="15634" y="36461"/>
                  <a:pt x="15911" y="36009"/>
                </a:cubicBezTo>
                <a:cubicBezTo>
                  <a:pt x="16203" y="35565"/>
                  <a:pt x="16495" y="35133"/>
                  <a:pt x="16495" y="34981"/>
                </a:cubicBezTo>
                <a:cubicBezTo>
                  <a:pt x="16494" y="34981"/>
                  <a:pt x="16203" y="35273"/>
                  <a:pt x="15619" y="36300"/>
                </a:cubicBezTo>
                <a:cubicBezTo>
                  <a:pt x="15327" y="36732"/>
                  <a:pt x="15035" y="37176"/>
                  <a:pt x="14884" y="37316"/>
                </a:cubicBezTo>
                <a:cubicBezTo>
                  <a:pt x="14880" y="37319"/>
                  <a:pt x="14878" y="37321"/>
                  <a:pt x="14877" y="37321"/>
                </a:cubicBezTo>
                <a:cubicBezTo>
                  <a:pt x="14824" y="37321"/>
                  <a:pt x="16498" y="34251"/>
                  <a:pt x="16635" y="33966"/>
                </a:cubicBezTo>
                <a:close/>
                <a:moveTo>
                  <a:pt x="14866" y="38670"/>
                </a:moveTo>
                <a:cubicBezTo>
                  <a:pt x="14884" y="38670"/>
                  <a:pt x="14884" y="38705"/>
                  <a:pt x="14884" y="38775"/>
                </a:cubicBezTo>
                <a:cubicBezTo>
                  <a:pt x="14884" y="38775"/>
                  <a:pt x="14744" y="38775"/>
                  <a:pt x="14744" y="38927"/>
                </a:cubicBezTo>
                <a:lnTo>
                  <a:pt x="14744" y="38775"/>
                </a:lnTo>
                <a:cubicBezTo>
                  <a:pt x="14814" y="38705"/>
                  <a:pt x="14849" y="38670"/>
                  <a:pt x="14866" y="38670"/>
                </a:cubicBezTo>
                <a:close/>
                <a:moveTo>
                  <a:pt x="16343" y="38775"/>
                </a:moveTo>
                <a:cubicBezTo>
                  <a:pt x="16635" y="38775"/>
                  <a:pt x="16786" y="38775"/>
                  <a:pt x="16495" y="38927"/>
                </a:cubicBezTo>
                <a:lnTo>
                  <a:pt x="16203" y="38927"/>
                </a:lnTo>
                <a:cubicBezTo>
                  <a:pt x="16203" y="38775"/>
                  <a:pt x="16203" y="38775"/>
                  <a:pt x="16343" y="38775"/>
                </a:cubicBezTo>
                <a:close/>
                <a:moveTo>
                  <a:pt x="16495" y="38343"/>
                </a:moveTo>
                <a:cubicBezTo>
                  <a:pt x="16786" y="38343"/>
                  <a:pt x="19413" y="38775"/>
                  <a:pt x="20720" y="39219"/>
                </a:cubicBezTo>
                <a:cubicBezTo>
                  <a:pt x="21386" y="39499"/>
                  <a:pt x="21743" y="39661"/>
                  <a:pt x="21673" y="39661"/>
                </a:cubicBezTo>
                <a:cubicBezTo>
                  <a:pt x="21635" y="39661"/>
                  <a:pt x="21472" y="39613"/>
                  <a:pt x="21164" y="39510"/>
                </a:cubicBezTo>
                <a:cubicBezTo>
                  <a:pt x="19413" y="39067"/>
                  <a:pt x="18245" y="38775"/>
                  <a:pt x="17078" y="38635"/>
                </a:cubicBezTo>
                <a:lnTo>
                  <a:pt x="16051" y="38635"/>
                </a:lnTo>
                <a:lnTo>
                  <a:pt x="16203" y="38483"/>
                </a:lnTo>
                <a:cubicBezTo>
                  <a:pt x="16343" y="38483"/>
                  <a:pt x="16495" y="38343"/>
                  <a:pt x="16495" y="38343"/>
                </a:cubicBezTo>
                <a:close/>
                <a:moveTo>
                  <a:pt x="23648" y="34635"/>
                </a:moveTo>
                <a:cubicBezTo>
                  <a:pt x="24484" y="34635"/>
                  <a:pt x="26007" y="34767"/>
                  <a:pt x="27292" y="34981"/>
                </a:cubicBezTo>
                <a:cubicBezTo>
                  <a:pt x="28307" y="35273"/>
                  <a:pt x="29043" y="35425"/>
                  <a:pt x="31517" y="36300"/>
                </a:cubicBezTo>
                <a:cubicBezTo>
                  <a:pt x="33852" y="37176"/>
                  <a:pt x="35895" y="37900"/>
                  <a:pt x="36187" y="38051"/>
                </a:cubicBezTo>
                <a:cubicBezTo>
                  <a:pt x="36478" y="38051"/>
                  <a:pt x="36478" y="38051"/>
                  <a:pt x="36046" y="38191"/>
                </a:cubicBezTo>
                <a:cubicBezTo>
                  <a:pt x="35895" y="38343"/>
                  <a:pt x="35311" y="38635"/>
                  <a:pt x="34879" y="38775"/>
                </a:cubicBezTo>
                <a:cubicBezTo>
                  <a:pt x="34004" y="39067"/>
                  <a:pt x="33712" y="39219"/>
                  <a:pt x="33852" y="39510"/>
                </a:cubicBezTo>
                <a:cubicBezTo>
                  <a:pt x="33852" y="39510"/>
                  <a:pt x="33712" y="39650"/>
                  <a:pt x="33268" y="39650"/>
                </a:cubicBezTo>
                <a:cubicBezTo>
                  <a:pt x="32836" y="39802"/>
                  <a:pt x="32393" y="39802"/>
                  <a:pt x="32253" y="39802"/>
                </a:cubicBezTo>
                <a:cubicBezTo>
                  <a:pt x="31961" y="39802"/>
                  <a:pt x="29767" y="39067"/>
                  <a:pt x="28307" y="38483"/>
                </a:cubicBezTo>
                <a:cubicBezTo>
                  <a:pt x="26556" y="37759"/>
                  <a:pt x="23346" y="36732"/>
                  <a:pt x="22179" y="36592"/>
                </a:cubicBezTo>
                <a:cubicBezTo>
                  <a:pt x="21596" y="36440"/>
                  <a:pt x="20580" y="36440"/>
                  <a:pt x="19996" y="36440"/>
                </a:cubicBezTo>
                <a:lnTo>
                  <a:pt x="19413" y="36440"/>
                </a:lnTo>
                <a:cubicBezTo>
                  <a:pt x="19413" y="36440"/>
                  <a:pt x="19553" y="36300"/>
                  <a:pt x="19845" y="36149"/>
                </a:cubicBezTo>
                <a:cubicBezTo>
                  <a:pt x="20288" y="35857"/>
                  <a:pt x="20428" y="35857"/>
                  <a:pt x="21304" y="35857"/>
                </a:cubicBezTo>
                <a:cubicBezTo>
                  <a:pt x="23055" y="35857"/>
                  <a:pt x="23498" y="36009"/>
                  <a:pt x="29626" y="38343"/>
                </a:cubicBezTo>
                <a:cubicBezTo>
                  <a:pt x="30934" y="38927"/>
                  <a:pt x="31226" y="38927"/>
                  <a:pt x="31226" y="38927"/>
                </a:cubicBezTo>
                <a:cubicBezTo>
                  <a:pt x="31226" y="38775"/>
                  <a:pt x="30642" y="38635"/>
                  <a:pt x="30058" y="38483"/>
                </a:cubicBezTo>
                <a:cubicBezTo>
                  <a:pt x="29475" y="38191"/>
                  <a:pt x="28167" y="37759"/>
                  <a:pt x="27000" y="37316"/>
                </a:cubicBezTo>
                <a:cubicBezTo>
                  <a:pt x="23638" y="36009"/>
                  <a:pt x="22915" y="35717"/>
                  <a:pt x="21455" y="35717"/>
                </a:cubicBezTo>
                <a:lnTo>
                  <a:pt x="20720" y="35717"/>
                </a:lnTo>
                <a:cubicBezTo>
                  <a:pt x="20720" y="35717"/>
                  <a:pt x="20872" y="35565"/>
                  <a:pt x="21164" y="35565"/>
                </a:cubicBezTo>
                <a:cubicBezTo>
                  <a:pt x="21345" y="35492"/>
                  <a:pt x="21599" y="35456"/>
                  <a:pt x="21918" y="35456"/>
                </a:cubicBezTo>
                <a:cubicBezTo>
                  <a:pt x="22874" y="35456"/>
                  <a:pt x="24409" y="35784"/>
                  <a:pt x="26265" y="36440"/>
                </a:cubicBezTo>
                <a:cubicBezTo>
                  <a:pt x="26817" y="36720"/>
                  <a:pt x="27197" y="36824"/>
                  <a:pt x="27330" y="36824"/>
                </a:cubicBezTo>
                <a:cubicBezTo>
                  <a:pt x="27407" y="36824"/>
                  <a:pt x="27400" y="36788"/>
                  <a:pt x="27292" y="36732"/>
                </a:cubicBezTo>
                <a:cubicBezTo>
                  <a:pt x="27140" y="36732"/>
                  <a:pt x="25097" y="36009"/>
                  <a:pt x="24514" y="35717"/>
                </a:cubicBezTo>
                <a:cubicBezTo>
                  <a:pt x="23638" y="35565"/>
                  <a:pt x="22623" y="35425"/>
                  <a:pt x="22179" y="35273"/>
                </a:cubicBezTo>
                <a:lnTo>
                  <a:pt x="21747" y="35273"/>
                </a:lnTo>
                <a:cubicBezTo>
                  <a:pt x="21747" y="35273"/>
                  <a:pt x="21887" y="35133"/>
                  <a:pt x="22179" y="35133"/>
                </a:cubicBezTo>
                <a:cubicBezTo>
                  <a:pt x="22401" y="34987"/>
                  <a:pt x="22512" y="34914"/>
                  <a:pt x="22731" y="34914"/>
                </a:cubicBezTo>
                <a:cubicBezTo>
                  <a:pt x="22950" y="34914"/>
                  <a:pt x="23276" y="34987"/>
                  <a:pt x="23930" y="35133"/>
                </a:cubicBezTo>
                <a:cubicBezTo>
                  <a:pt x="24514" y="35273"/>
                  <a:pt x="25097" y="35273"/>
                  <a:pt x="25249" y="35273"/>
                </a:cubicBezTo>
                <a:lnTo>
                  <a:pt x="25097" y="35133"/>
                </a:lnTo>
                <a:cubicBezTo>
                  <a:pt x="24957" y="35133"/>
                  <a:pt x="23206" y="34841"/>
                  <a:pt x="22915" y="34841"/>
                </a:cubicBezTo>
                <a:cubicBezTo>
                  <a:pt x="22763" y="34841"/>
                  <a:pt x="22763" y="34841"/>
                  <a:pt x="23055" y="34690"/>
                </a:cubicBezTo>
                <a:cubicBezTo>
                  <a:pt x="23132" y="34652"/>
                  <a:pt x="23345" y="34635"/>
                  <a:pt x="23648" y="34635"/>
                </a:cubicBezTo>
                <a:close/>
                <a:moveTo>
                  <a:pt x="17218" y="37759"/>
                </a:moveTo>
                <a:cubicBezTo>
                  <a:pt x="17370" y="37759"/>
                  <a:pt x="19413" y="38051"/>
                  <a:pt x="20288" y="38343"/>
                </a:cubicBezTo>
                <a:cubicBezTo>
                  <a:pt x="21164" y="38635"/>
                  <a:pt x="22331" y="39067"/>
                  <a:pt x="23498" y="39510"/>
                </a:cubicBezTo>
                <a:cubicBezTo>
                  <a:pt x="24374" y="39802"/>
                  <a:pt x="24514" y="39942"/>
                  <a:pt x="24374" y="39942"/>
                </a:cubicBezTo>
                <a:cubicBezTo>
                  <a:pt x="24222" y="39942"/>
                  <a:pt x="23346" y="39510"/>
                  <a:pt x="22179" y="39219"/>
                </a:cubicBezTo>
                <a:cubicBezTo>
                  <a:pt x="19553" y="38343"/>
                  <a:pt x="18677" y="38051"/>
                  <a:pt x="17662" y="37900"/>
                </a:cubicBezTo>
                <a:cubicBezTo>
                  <a:pt x="17078" y="37900"/>
                  <a:pt x="16926" y="37900"/>
                  <a:pt x="17218" y="37759"/>
                </a:cubicBezTo>
                <a:close/>
                <a:moveTo>
                  <a:pt x="17778" y="37450"/>
                </a:moveTo>
                <a:cubicBezTo>
                  <a:pt x="18420" y="37450"/>
                  <a:pt x="21125" y="38237"/>
                  <a:pt x="22471" y="38775"/>
                </a:cubicBezTo>
                <a:cubicBezTo>
                  <a:pt x="23498" y="39067"/>
                  <a:pt x="25249" y="39802"/>
                  <a:pt x="25389" y="39942"/>
                </a:cubicBezTo>
                <a:cubicBezTo>
                  <a:pt x="25541" y="40094"/>
                  <a:pt x="25541" y="40094"/>
                  <a:pt x="25389" y="40094"/>
                </a:cubicBezTo>
                <a:cubicBezTo>
                  <a:pt x="25249" y="40094"/>
                  <a:pt x="25097" y="40094"/>
                  <a:pt x="23790" y="39510"/>
                </a:cubicBezTo>
                <a:cubicBezTo>
                  <a:pt x="21887" y="38635"/>
                  <a:pt x="19705" y="37900"/>
                  <a:pt x="18245" y="37759"/>
                </a:cubicBezTo>
                <a:cubicBezTo>
                  <a:pt x="17510" y="37608"/>
                  <a:pt x="17370" y="37468"/>
                  <a:pt x="17662" y="37468"/>
                </a:cubicBezTo>
                <a:cubicBezTo>
                  <a:pt x="17685" y="37456"/>
                  <a:pt x="17724" y="37450"/>
                  <a:pt x="17778" y="37450"/>
                </a:cubicBezTo>
                <a:close/>
                <a:moveTo>
                  <a:pt x="16926" y="38191"/>
                </a:moveTo>
                <a:cubicBezTo>
                  <a:pt x="17078" y="38191"/>
                  <a:pt x="18245" y="38191"/>
                  <a:pt x="18829" y="38343"/>
                </a:cubicBezTo>
                <a:cubicBezTo>
                  <a:pt x="19413" y="38483"/>
                  <a:pt x="23346" y="39942"/>
                  <a:pt x="23498" y="39942"/>
                </a:cubicBezTo>
                <a:cubicBezTo>
                  <a:pt x="23498" y="39942"/>
                  <a:pt x="23638" y="40094"/>
                  <a:pt x="23498" y="40094"/>
                </a:cubicBezTo>
                <a:cubicBezTo>
                  <a:pt x="23498" y="40164"/>
                  <a:pt x="23498" y="40199"/>
                  <a:pt x="23462" y="40199"/>
                </a:cubicBezTo>
                <a:cubicBezTo>
                  <a:pt x="23425" y="40199"/>
                  <a:pt x="23352" y="40164"/>
                  <a:pt x="23206" y="40094"/>
                </a:cubicBezTo>
                <a:cubicBezTo>
                  <a:pt x="22331" y="39510"/>
                  <a:pt x="19705" y="38775"/>
                  <a:pt x="17954" y="38343"/>
                </a:cubicBezTo>
                <a:cubicBezTo>
                  <a:pt x="17370" y="38343"/>
                  <a:pt x="16926" y="38191"/>
                  <a:pt x="16926" y="38191"/>
                </a:cubicBezTo>
                <a:close/>
                <a:moveTo>
                  <a:pt x="18251" y="37295"/>
                </a:moveTo>
                <a:cubicBezTo>
                  <a:pt x="18886" y="37295"/>
                  <a:pt x="21007" y="37804"/>
                  <a:pt x="22179" y="38191"/>
                </a:cubicBezTo>
                <a:cubicBezTo>
                  <a:pt x="23346" y="38635"/>
                  <a:pt x="25973" y="39802"/>
                  <a:pt x="26416" y="40094"/>
                </a:cubicBezTo>
                <a:lnTo>
                  <a:pt x="26556" y="40234"/>
                </a:lnTo>
                <a:lnTo>
                  <a:pt x="26265" y="40234"/>
                </a:lnTo>
                <a:cubicBezTo>
                  <a:pt x="26265" y="40234"/>
                  <a:pt x="25833" y="40094"/>
                  <a:pt x="25541" y="39802"/>
                </a:cubicBezTo>
                <a:cubicBezTo>
                  <a:pt x="23638" y="38927"/>
                  <a:pt x="21455" y="38191"/>
                  <a:pt x="19261" y="37608"/>
                </a:cubicBezTo>
                <a:cubicBezTo>
                  <a:pt x="18537" y="37468"/>
                  <a:pt x="17954" y="37316"/>
                  <a:pt x="18094" y="37316"/>
                </a:cubicBezTo>
                <a:cubicBezTo>
                  <a:pt x="18124" y="37301"/>
                  <a:pt x="18177" y="37295"/>
                  <a:pt x="18251" y="37295"/>
                </a:cubicBezTo>
                <a:close/>
                <a:moveTo>
                  <a:pt x="19553" y="36732"/>
                </a:moveTo>
                <a:cubicBezTo>
                  <a:pt x="20428" y="36732"/>
                  <a:pt x="21596" y="36732"/>
                  <a:pt x="22471" y="36884"/>
                </a:cubicBezTo>
                <a:cubicBezTo>
                  <a:pt x="23638" y="37176"/>
                  <a:pt x="26556" y="38191"/>
                  <a:pt x="28459" y="38927"/>
                </a:cubicBezTo>
                <a:cubicBezTo>
                  <a:pt x="29043" y="39067"/>
                  <a:pt x="29918" y="39359"/>
                  <a:pt x="30350" y="39510"/>
                </a:cubicBezTo>
                <a:cubicBezTo>
                  <a:pt x="31226" y="39802"/>
                  <a:pt x="31086" y="39802"/>
                  <a:pt x="31086" y="39802"/>
                </a:cubicBezTo>
                <a:lnTo>
                  <a:pt x="30502" y="39802"/>
                </a:lnTo>
                <a:cubicBezTo>
                  <a:pt x="30058" y="39802"/>
                  <a:pt x="29767" y="39942"/>
                  <a:pt x="29918" y="40094"/>
                </a:cubicBezTo>
                <a:cubicBezTo>
                  <a:pt x="29918" y="40234"/>
                  <a:pt x="29918" y="40234"/>
                  <a:pt x="29767" y="40234"/>
                </a:cubicBezTo>
                <a:cubicBezTo>
                  <a:pt x="29767" y="40234"/>
                  <a:pt x="29043" y="39942"/>
                  <a:pt x="28167" y="39510"/>
                </a:cubicBezTo>
                <a:cubicBezTo>
                  <a:pt x="27292" y="39219"/>
                  <a:pt x="26557" y="38927"/>
                  <a:pt x="26556" y="38927"/>
                </a:cubicBezTo>
                <a:cubicBezTo>
                  <a:pt x="26556" y="39067"/>
                  <a:pt x="27292" y="39359"/>
                  <a:pt x="28016" y="39650"/>
                </a:cubicBezTo>
                <a:cubicBezTo>
                  <a:pt x="28599" y="39942"/>
                  <a:pt x="29335" y="40234"/>
                  <a:pt x="29335" y="40234"/>
                </a:cubicBezTo>
                <a:cubicBezTo>
                  <a:pt x="29335" y="40234"/>
                  <a:pt x="29008" y="40302"/>
                  <a:pt x="28530" y="40302"/>
                </a:cubicBezTo>
                <a:cubicBezTo>
                  <a:pt x="28292" y="40302"/>
                  <a:pt x="28016" y="40285"/>
                  <a:pt x="27724" y="40234"/>
                </a:cubicBezTo>
                <a:lnTo>
                  <a:pt x="27000" y="40234"/>
                </a:lnTo>
                <a:lnTo>
                  <a:pt x="25973" y="39802"/>
                </a:lnTo>
                <a:cubicBezTo>
                  <a:pt x="23498" y="38483"/>
                  <a:pt x="21304" y="37608"/>
                  <a:pt x="18969" y="37316"/>
                </a:cubicBezTo>
                <a:cubicBezTo>
                  <a:pt x="18537" y="37176"/>
                  <a:pt x="18094" y="37176"/>
                  <a:pt x="18094" y="37024"/>
                </a:cubicBezTo>
                <a:lnTo>
                  <a:pt x="18969" y="37024"/>
                </a:lnTo>
                <a:cubicBezTo>
                  <a:pt x="21747" y="37608"/>
                  <a:pt x="24514" y="38635"/>
                  <a:pt x="26708" y="39650"/>
                </a:cubicBezTo>
                <a:lnTo>
                  <a:pt x="27292" y="39942"/>
                </a:lnTo>
                <a:cubicBezTo>
                  <a:pt x="27432" y="39802"/>
                  <a:pt x="27140" y="39802"/>
                  <a:pt x="26125" y="39219"/>
                </a:cubicBezTo>
                <a:cubicBezTo>
                  <a:pt x="24222" y="38343"/>
                  <a:pt x="22331" y="37759"/>
                  <a:pt x="19996" y="37176"/>
                </a:cubicBezTo>
                <a:lnTo>
                  <a:pt x="18829" y="36884"/>
                </a:lnTo>
                <a:lnTo>
                  <a:pt x="19553" y="36732"/>
                </a:lnTo>
                <a:close/>
                <a:moveTo>
                  <a:pt x="7080" y="1"/>
                </a:moveTo>
                <a:cubicBezTo>
                  <a:pt x="7043" y="1"/>
                  <a:pt x="7005" y="39"/>
                  <a:pt x="7005" y="115"/>
                </a:cubicBezTo>
                <a:cubicBezTo>
                  <a:pt x="6713" y="115"/>
                  <a:pt x="4822" y="3465"/>
                  <a:pt x="4238" y="4340"/>
                </a:cubicBezTo>
                <a:cubicBezTo>
                  <a:pt x="3946" y="5076"/>
                  <a:pt x="3795" y="5216"/>
                  <a:pt x="3795" y="5216"/>
                </a:cubicBezTo>
                <a:cubicBezTo>
                  <a:pt x="3503" y="5367"/>
                  <a:pt x="3211" y="6243"/>
                  <a:pt x="2779" y="7702"/>
                </a:cubicBezTo>
                <a:cubicBezTo>
                  <a:pt x="2487" y="8286"/>
                  <a:pt x="2335" y="9009"/>
                  <a:pt x="2195" y="9453"/>
                </a:cubicBezTo>
                <a:lnTo>
                  <a:pt x="2044" y="9885"/>
                </a:lnTo>
                <a:lnTo>
                  <a:pt x="1904" y="9593"/>
                </a:lnTo>
                <a:cubicBezTo>
                  <a:pt x="1752" y="9453"/>
                  <a:pt x="1752" y="9301"/>
                  <a:pt x="1612" y="9161"/>
                </a:cubicBezTo>
                <a:cubicBezTo>
                  <a:pt x="1460" y="9161"/>
                  <a:pt x="1460" y="9161"/>
                  <a:pt x="1320" y="9301"/>
                </a:cubicBezTo>
                <a:cubicBezTo>
                  <a:pt x="876" y="9745"/>
                  <a:pt x="736" y="11344"/>
                  <a:pt x="585" y="13538"/>
                </a:cubicBezTo>
                <a:cubicBezTo>
                  <a:pt x="444" y="14262"/>
                  <a:pt x="444" y="14414"/>
                  <a:pt x="293" y="14414"/>
                </a:cubicBezTo>
                <a:cubicBezTo>
                  <a:pt x="1" y="14706"/>
                  <a:pt x="1" y="14998"/>
                  <a:pt x="293" y="16165"/>
                </a:cubicBezTo>
                <a:cubicBezTo>
                  <a:pt x="585" y="16889"/>
                  <a:pt x="736" y="17332"/>
                  <a:pt x="1320" y="18208"/>
                </a:cubicBezTo>
                <a:lnTo>
                  <a:pt x="1612" y="18791"/>
                </a:lnTo>
                <a:lnTo>
                  <a:pt x="1320" y="18931"/>
                </a:lnTo>
                <a:cubicBezTo>
                  <a:pt x="1168" y="18931"/>
                  <a:pt x="1028" y="19083"/>
                  <a:pt x="1028" y="19083"/>
                </a:cubicBezTo>
                <a:cubicBezTo>
                  <a:pt x="876" y="19375"/>
                  <a:pt x="1168" y="19807"/>
                  <a:pt x="2044" y="20682"/>
                </a:cubicBezTo>
                <a:cubicBezTo>
                  <a:pt x="2627" y="21266"/>
                  <a:pt x="4822" y="23460"/>
                  <a:pt x="5254" y="23752"/>
                </a:cubicBezTo>
                <a:cubicBezTo>
                  <a:pt x="5330" y="23822"/>
                  <a:pt x="5330" y="23857"/>
                  <a:pt x="5220" y="23857"/>
                </a:cubicBezTo>
                <a:cubicBezTo>
                  <a:pt x="5111" y="23857"/>
                  <a:pt x="4892" y="23822"/>
                  <a:pt x="4530" y="23752"/>
                </a:cubicBezTo>
                <a:cubicBezTo>
                  <a:pt x="4384" y="23727"/>
                  <a:pt x="4258" y="23714"/>
                  <a:pt x="4152" y="23714"/>
                </a:cubicBezTo>
                <a:cubicBezTo>
                  <a:pt x="3620" y="23714"/>
                  <a:pt x="3577" y="24038"/>
                  <a:pt x="3946" y="24768"/>
                </a:cubicBezTo>
                <a:cubicBezTo>
                  <a:pt x="4238" y="25351"/>
                  <a:pt x="4670" y="25795"/>
                  <a:pt x="5405" y="26519"/>
                </a:cubicBezTo>
                <a:cubicBezTo>
                  <a:pt x="7005" y="28129"/>
                  <a:pt x="7005" y="28129"/>
                  <a:pt x="6865" y="28129"/>
                </a:cubicBezTo>
                <a:cubicBezTo>
                  <a:pt x="6573" y="28269"/>
                  <a:pt x="6573" y="28421"/>
                  <a:pt x="6573" y="28713"/>
                </a:cubicBezTo>
                <a:cubicBezTo>
                  <a:pt x="6713" y="28853"/>
                  <a:pt x="6865" y="29005"/>
                  <a:pt x="8032" y="29880"/>
                </a:cubicBezTo>
                <a:lnTo>
                  <a:pt x="9339" y="30896"/>
                </a:lnTo>
                <a:lnTo>
                  <a:pt x="9199" y="31048"/>
                </a:lnTo>
                <a:cubicBezTo>
                  <a:pt x="9047" y="31048"/>
                  <a:pt x="8907" y="31188"/>
                  <a:pt x="8907" y="31188"/>
                </a:cubicBezTo>
                <a:cubicBezTo>
                  <a:pt x="8756" y="31479"/>
                  <a:pt x="8907" y="31631"/>
                  <a:pt x="9783" y="32215"/>
                </a:cubicBezTo>
                <a:cubicBezTo>
                  <a:pt x="11090" y="33382"/>
                  <a:pt x="11674" y="34106"/>
                  <a:pt x="12549" y="35717"/>
                </a:cubicBezTo>
                <a:cubicBezTo>
                  <a:pt x="13285" y="36884"/>
                  <a:pt x="13425" y="37608"/>
                  <a:pt x="13576" y="38635"/>
                </a:cubicBezTo>
                <a:lnTo>
                  <a:pt x="13716" y="39510"/>
                </a:lnTo>
                <a:lnTo>
                  <a:pt x="13425" y="39510"/>
                </a:lnTo>
                <a:cubicBezTo>
                  <a:pt x="12841" y="39510"/>
                  <a:pt x="12549" y="39802"/>
                  <a:pt x="12409" y="40234"/>
                </a:cubicBezTo>
                <a:cubicBezTo>
                  <a:pt x="12409" y="40386"/>
                  <a:pt x="12549" y="40678"/>
                  <a:pt x="12549" y="40969"/>
                </a:cubicBezTo>
                <a:cubicBezTo>
                  <a:pt x="12701" y="41261"/>
                  <a:pt x="12701" y="41553"/>
                  <a:pt x="12701" y="41693"/>
                </a:cubicBezTo>
                <a:lnTo>
                  <a:pt x="12701" y="42137"/>
                </a:lnTo>
                <a:cubicBezTo>
                  <a:pt x="12701" y="42137"/>
                  <a:pt x="12409" y="42720"/>
                  <a:pt x="12117" y="43444"/>
                </a:cubicBezTo>
                <a:cubicBezTo>
                  <a:pt x="11382" y="45347"/>
                  <a:pt x="10950" y="46514"/>
                  <a:pt x="10950" y="46654"/>
                </a:cubicBezTo>
                <a:cubicBezTo>
                  <a:pt x="10950" y="46806"/>
                  <a:pt x="10798" y="46806"/>
                  <a:pt x="10798" y="46946"/>
                </a:cubicBezTo>
                <a:cubicBezTo>
                  <a:pt x="10798" y="46946"/>
                  <a:pt x="10658" y="46946"/>
                  <a:pt x="10798" y="47098"/>
                </a:cubicBezTo>
                <a:cubicBezTo>
                  <a:pt x="10798" y="47238"/>
                  <a:pt x="11382" y="47238"/>
                  <a:pt x="11534" y="47238"/>
                </a:cubicBezTo>
                <a:cubicBezTo>
                  <a:pt x="11674" y="47098"/>
                  <a:pt x="11825" y="47098"/>
                  <a:pt x="11825" y="47098"/>
                </a:cubicBezTo>
                <a:cubicBezTo>
                  <a:pt x="11966" y="47098"/>
                  <a:pt x="11966" y="46946"/>
                  <a:pt x="12117" y="46514"/>
                </a:cubicBezTo>
                <a:cubicBezTo>
                  <a:pt x="12701" y="45055"/>
                  <a:pt x="13285" y="43736"/>
                  <a:pt x="14300" y="42277"/>
                </a:cubicBezTo>
                <a:cubicBezTo>
                  <a:pt x="14744" y="41553"/>
                  <a:pt x="15176" y="40818"/>
                  <a:pt x="15911" y="39510"/>
                </a:cubicBezTo>
                <a:cubicBezTo>
                  <a:pt x="15911" y="39359"/>
                  <a:pt x="16051" y="39219"/>
                  <a:pt x="16495" y="39219"/>
                </a:cubicBezTo>
                <a:cubicBezTo>
                  <a:pt x="17370" y="39219"/>
                  <a:pt x="18386" y="39359"/>
                  <a:pt x="19261" y="39510"/>
                </a:cubicBezTo>
                <a:cubicBezTo>
                  <a:pt x="20428" y="39650"/>
                  <a:pt x="20872" y="39802"/>
                  <a:pt x="22471" y="40386"/>
                </a:cubicBezTo>
                <a:cubicBezTo>
                  <a:pt x="23195" y="40623"/>
                  <a:pt x="23564" y="40730"/>
                  <a:pt x="23774" y="40730"/>
                </a:cubicBezTo>
                <a:cubicBezTo>
                  <a:pt x="23947" y="40730"/>
                  <a:pt x="24013" y="40658"/>
                  <a:pt x="24082" y="40526"/>
                </a:cubicBezTo>
                <a:cubicBezTo>
                  <a:pt x="24082" y="40386"/>
                  <a:pt x="24082" y="40386"/>
                  <a:pt x="24374" y="40386"/>
                </a:cubicBezTo>
                <a:cubicBezTo>
                  <a:pt x="24514" y="40386"/>
                  <a:pt x="24806" y="40386"/>
                  <a:pt x="25097" y="40526"/>
                </a:cubicBezTo>
                <a:cubicBezTo>
                  <a:pt x="25389" y="40526"/>
                  <a:pt x="25973" y="40526"/>
                  <a:pt x="26265" y="40678"/>
                </a:cubicBezTo>
                <a:lnTo>
                  <a:pt x="30502" y="40678"/>
                </a:lnTo>
                <a:cubicBezTo>
                  <a:pt x="30502" y="40818"/>
                  <a:pt x="30642" y="40818"/>
                  <a:pt x="30642" y="40818"/>
                </a:cubicBezTo>
                <a:lnTo>
                  <a:pt x="30642" y="40678"/>
                </a:lnTo>
                <a:lnTo>
                  <a:pt x="30502" y="40526"/>
                </a:lnTo>
                <a:lnTo>
                  <a:pt x="30642" y="40386"/>
                </a:lnTo>
                <a:cubicBezTo>
                  <a:pt x="30642" y="40234"/>
                  <a:pt x="30642" y="40234"/>
                  <a:pt x="30794" y="40234"/>
                </a:cubicBezTo>
                <a:cubicBezTo>
                  <a:pt x="31809" y="40234"/>
                  <a:pt x="34004" y="40094"/>
                  <a:pt x="34436" y="39802"/>
                </a:cubicBezTo>
                <a:cubicBezTo>
                  <a:pt x="34587" y="39802"/>
                  <a:pt x="34587" y="39510"/>
                  <a:pt x="34436" y="39359"/>
                </a:cubicBezTo>
                <a:cubicBezTo>
                  <a:pt x="34296" y="39359"/>
                  <a:pt x="34296" y="39359"/>
                  <a:pt x="34727" y="39219"/>
                </a:cubicBezTo>
                <a:cubicBezTo>
                  <a:pt x="34879" y="39219"/>
                  <a:pt x="35603" y="38927"/>
                  <a:pt x="36338" y="38635"/>
                </a:cubicBezTo>
                <a:cubicBezTo>
                  <a:pt x="38229" y="37759"/>
                  <a:pt x="38381" y="37759"/>
                  <a:pt x="38229" y="37468"/>
                </a:cubicBezTo>
                <a:cubicBezTo>
                  <a:pt x="38229" y="37316"/>
                  <a:pt x="38229" y="37316"/>
                  <a:pt x="38521" y="37176"/>
                </a:cubicBezTo>
                <a:cubicBezTo>
                  <a:pt x="38813" y="37024"/>
                  <a:pt x="38965" y="36884"/>
                  <a:pt x="38813" y="36884"/>
                </a:cubicBezTo>
                <a:cubicBezTo>
                  <a:pt x="38698" y="36644"/>
                  <a:pt x="38969" y="36404"/>
                  <a:pt x="39316" y="36404"/>
                </a:cubicBezTo>
                <a:cubicBezTo>
                  <a:pt x="39391" y="36404"/>
                  <a:pt x="39469" y="36416"/>
                  <a:pt x="39548" y="36440"/>
                </a:cubicBezTo>
                <a:lnTo>
                  <a:pt x="39840" y="36440"/>
                </a:lnTo>
                <a:cubicBezTo>
                  <a:pt x="39840" y="36440"/>
                  <a:pt x="39840" y="36300"/>
                  <a:pt x="39688" y="36300"/>
                </a:cubicBezTo>
                <a:lnTo>
                  <a:pt x="39548" y="36300"/>
                </a:lnTo>
                <a:cubicBezTo>
                  <a:pt x="39397" y="36300"/>
                  <a:pt x="39980" y="35857"/>
                  <a:pt x="40856" y="35565"/>
                </a:cubicBezTo>
                <a:cubicBezTo>
                  <a:pt x="41591" y="35273"/>
                  <a:pt x="41731" y="35133"/>
                  <a:pt x="41299" y="34981"/>
                </a:cubicBezTo>
                <a:lnTo>
                  <a:pt x="41007" y="34981"/>
                </a:lnTo>
                <a:cubicBezTo>
                  <a:pt x="40856" y="34841"/>
                  <a:pt x="41147" y="34841"/>
                  <a:pt x="41591" y="34690"/>
                </a:cubicBezTo>
                <a:cubicBezTo>
                  <a:pt x="42175" y="34398"/>
                  <a:pt x="44066" y="33230"/>
                  <a:pt x="44357" y="33090"/>
                </a:cubicBezTo>
                <a:cubicBezTo>
                  <a:pt x="44509" y="32939"/>
                  <a:pt x="44509" y="32939"/>
                  <a:pt x="44509" y="32799"/>
                </a:cubicBezTo>
                <a:lnTo>
                  <a:pt x="44357" y="32647"/>
                </a:lnTo>
                <a:lnTo>
                  <a:pt x="44649" y="32507"/>
                </a:lnTo>
                <a:cubicBezTo>
                  <a:pt x="44941" y="32355"/>
                  <a:pt x="45233" y="32063"/>
                  <a:pt x="45525" y="31771"/>
                </a:cubicBezTo>
                <a:cubicBezTo>
                  <a:pt x="46108" y="31479"/>
                  <a:pt x="46108" y="31339"/>
                  <a:pt x="46108" y="31188"/>
                </a:cubicBezTo>
                <a:cubicBezTo>
                  <a:pt x="46108" y="31048"/>
                  <a:pt x="46108" y="31048"/>
                  <a:pt x="45968" y="31048"/>
                </a:cubicBezTo>
                <a:lnTo>
                  <a:pt x="45817" y="31048"/>
                </a:lnTo>
                <a:cubicBezTo>
                  <a:pt x="45817" y="31048"/>
                  <a:pt x="46108" y="30756"/>
                  <a:pt x="46552" y="30464"/>
                </a:cubicBezTo>
                <a:cubicBezTo>
                  <a:pt x="47136" y="30172"/>
                  <a:pt x="47427" y="29880"/>
                  <a:pt x="47567" y="29589"/>
                </a:cubicBezTo>
                <a:lnTo>
                  <a:pt x="47859" y="29297"/>
                </a:lnTo>
                <a:lnTo>
                  <a:pt x="47567" y="29145"/>
                </a:lnTo>
                <a:lnTo>
                  <a:pt x="47427" y="29005"/>
                </a:lnTo>
                <a:lnTo>
                  <a:pt x="47859" y="28713"/>
                </a:lnTo>
                <a:cubicBezTo>
                  <a:pt x="48151" y="28561"/>
                  <a:pt x="48735" y="28129"/>
                  <a:pt x="49027" y="27686"/>
                </a:cubicBezTo>
                <a:cubicBezTo>
                  <a:pt x="50486" y="26670"/>
                  <a:pt x="50637" y="26378"/>
                  <a:pt x="50346" y="26227"/>
                </a:cubicBezTo>
                <a:cubicBezTo>
                  <a:pt x="50194" y="26227"/>
                  <a:pt x="49902" y="26087"/>
                  <a:pt x="49610" y="25935"/>
                </a:cubicBezTo>
                <a:cubicBezTo>
                  <a:pt x="49470" y="25935"/>
                  <a:pt x="48443" y="25643"/>
                  <a:pt x="47567" y="25351"/>
                </a:cubicBezTo>
                <a:cubicBezTo>
                  <a:pt x="45525" y="24919"/>
                  <a:pt x="43926" y="24476"/>
                  <a:pt x="42315" y="24336"/>
                </a:cubicBezTo>
                <a:cubicBezTo>
                  <a:pt x="41007" y="24336"/>
                  <a:pt x="40856" y="24184"/>
                  <a:pt x="40856" y="24044"/>
                </a:cubicBezTo>
                <a:cubicBezTo>
                  <a:pt x="40856" y="24044"/>
                  <a:pt x="40856" y="23892"/>
                  <a:pt x="40716" y="23892"/>
                </a:cubicBezTo>
                <a:cubicBezTo>
                  <a:pt x="40689" y="23867"/>
                  <a:pt x="40569" y="23856"/>
                  <a:pt x="40384" y="23856"/>
                </a:cubicBezTo>
                <a:cubicBezTo>
                  <a:pt x="39530" y="23856"/>
                  <a:pt x="37271" y="24096"/>
                  <a:pt x="36187" y="24336"/>
                </a:cubicBezTo>
                <a:lnTo>
                  <a:pt x="35171" y="24628"/>
                </a:lnTo>
                <a:lnTo>
                  <a:pt x="35311" y="24336"/>
                </a:lnTo>
                <a:cubicBezTo>
                  <a:pt x="35311" y="24184"/>
                  <a:pt x="35311" y="24184"/>
                  <a:pt x="35171" y="24044"/>
                </a:cubicBezTo>
                <a:cubicBezTo>
                  <a:pt x="34587" y="24044"/>
                  <a:pt x="31669" y="24919"/>
                  <a:pt x="29626" y="25795"/>
                </a:cubicBezTo>
                <a:cubicBezTo>
                  <a:pt x="29215" y="25894"/>
                  <a:pt x="29018" y="25998"/>
                  <a:pt x="28938" y="25998"/>
                </a:cubicBezTo>
                <a:cubicBezTo>
                  <a:pt x="28904" y="25998"/>
                  <a:pt x="28891" y="25980"/>
                  <a:pt x="28891" y="25935"/>
                </a:cubicBezTo>
                <a:cubicBezTo>
                  <a:pt x="29002" y="25721"/>
                  <a:pt x="28950" y="25588"/>
                  <a:pt x="28799" y="25588"/>
                </a:cubicBezTo>
                <a:cubicBezTo>
                  <a:pt x="28745" y="25588"/>
                  <a:pt x="28677" y="25606"/>
                  <a:pt x="28599" y="25643"/>
                </a:cubicBezTo>
                <a:cubicBezTo>
                  <a:pt x="28599" y="25643"/>
                  <a:pt x="27724" y="26087"/>
                  <a:pt x="26708" y="26670"/>
                </a:cubicBezTo>
                <a:cubicBezTo>
                  <a:pt x="24957" y="27546"/>
                  <a:pt x="24374" y="27978"/>
                  <a:pt x="23055" y="28853"/>
                </a:cubicBezTo>
                <a:lnTo>
                  <a:pt x="22331" y="29589"/>
                </a:lnTo>
                <a:lnTo>
                  <a:pt x="22331" y="29297"/>
                </a:lnTo>
                <a:lnTo>
                  <a:pt x="22331" y="29145"/>
                </a:lnTo>
                <a:lnTo>
                  <a:pt x="22039" y="29145"/>
                </a:lnTo>
                <a:cubicBezTo>
                  <a:pt x="21747" y="29297"/>
                  <a:pt x="20428" y="30464"/>
                  <a:pt x="19121" y="31923"/>
                </a:cubicBezTo>
                <a:cubicBezTo>
                  <a:pt x="18537" y="32647"/>
                  <a:pt x="17662" y="33966"/>
                  <a:pt x="17218" y="34549"/>
                </a:cubicBezTo>
                <a:lnTo>
                  <a:pt x="17078" y="34841"/>
                </a:lnTo>
                <a:lnTo>
                  <a:pt x="17218" y="34258"/>
                </a:lnTo>
                <a:cubicBezTo>
                  <a:pt x="17370" y="32215"/>
                  <a:pt x="17370" y="31771"/>
                  <a:pt x="17370" y="31479"/>
                </a:cubicBezTo>
                <a:cubicBezTo>
                  <a:pt x="17370" y="31265"/>
                  <a:pt x="17288" y="31133"/>
                  <a:pt x="17074" y="31133"/>
                </a:cubicBezTo>
                <a:cubicBezTo>
                  <a:pt x="16996" y="31133"/>
                  <a:pt x="16901" y="31150"/>
                  <a:pt x="16786" y="31188"/>
                </a:cubicBezTo>
                <a:lnTo>
                  <a:pt x="16495" y="31188"/>
                </a:lnTo>
                <a:lnTo>
                  <a:pt x="16635" y="30464"/>
                </a:lnTo>
                <a:cubicBezTo>
                  <a:pt x="17078" y="27978"/>
                  <a:pt x="17078" y="27546"/>
                  <a:pt x="16926" y="26519"/>
                </a:cubicBezTo>
                <a:cubicBezTo>
                  <a:pt x="16926" y="25935"/>
                  <a:pt x="16786" y="25795"/>
                  <a:pt x="16343" y="25795"/>
                </a:cubicBezTo>
                <a:cubicBezTo>
                  <a:pt x="16320" y="25795"/>
                  <a:pt x="16301" y="25798"/>
                  <a:pt x="16285" y="25798"/>
                </a:cubicBezTo>
                <a:cubicBezTo>
                  <a:pt x="16203" y="25798"/>
                  <a:pt x="16203" y="25700"/>
                  <a:pt x="16203" y="24476"/>
                </a:cubicBezTo>
                <a:cubicBezTo>
                  <a:pt x="16343" y="23017"/>
                  <a:pt x="16051" y="21418"/>
                  <a:pt x="15619" y="19958"/>
                </a:cubicBezTo>
                <a:cubicBezTo>
                  <a:pt x="15467" y="19515"/>
                  <a:pt x="15327" y="19375"/>
                  <a:pt x="15176" y="19223"/>
                </a:cubicBezTo>
                <a:cubicBezTo>
                  <a:pt x="15105" y="19153"/>
                  <a:pt x="15070" y="19118"/>
                  <a:pt x="15034" y="19118"/>
                </a:cubicBezTo>
                <a:cubicBezTo>
                  <a:pt x="14998" y="19118"/>
                  <a:pt x="14960" y="19153"/>
                  <a:pt x="14884" y="19223"/>
                </a:cubicBezTo>
                <a:cubicBezTo>
                  <a:pt x="14744" y="19375"/>
                  <a:pt x="14592" y="19375"/>
                  <a:pt x="14592" y="19375"/>
                </a:cubicBezTo>
                <a:lnTo>
                  <a:pt x="14592" y="18791"/>
                </a:lnTo>
                <a:cubicBezTo>
                  <a:pt x="14452" y="17916"/>
                  <a:pt x="13868" y="14846"/>
                  <a:pt x="13716" y="14262"/>
                </a:cubicBezTo>
                <a:cubicBezTo>
                  <a:pt x="13518" y="13769"/>
                  <a:pt x="13319" y="13477"/>
                  <a:pt x="13076" y="13477"/>
                </a:cubicBezTo>
                <a:cubicBezTo>
                  <a:pt x="12962" y="13477"/>
                  <a:pt x="12839" y="13541"/>
                  <a:pt x="12701" y="13678"/>
                </a:cubicBezTo>
                <a:cubicBezTo>
                  <a:pt x="12659" y="13721"/>
                  <a:pt x="12628" y="13751"/>
                  <a:pt x="12603" y="13751"/>
                </a:cubicBezTo>
                <a:cubicBezTo>
                  <a:pt x="12538" y="13751"/>
                  <a:pt x="12510" y="13545"/>
                  <a:pt x="12409" y="12803"/>
                </a:cubicBezTo>
                <a:cubicBezTo>
                  <a:pt x="12117" y="11928"/>
                  <a:pt x="11534" y="10328"/>
                  <a:pt x="11382" y="10177"/>
                </a:cubicBezTo>
                <a:cubicBezTo>
                  <a:pt x="11242" y="10037"/>
                  <a:pt x="11090" y="10037"/>
                  <a:pt x="11090" y="10037"/>
                </a:cubicBezTo>
                <a:cubicBezTo>
                  <a:pt x="10950" y="10037"/>
                  <a:pt x="10950" y="10037"/>
                  <a:pt x="10798" y="9453"/>
                </a:cubicBezTo>
                <a:cubicBezTo>
                  <a:pt x="10366" y="7842"/>
                  <a:pt x="9783" y="6675"/>
                  <a:pt x="9199" y="5508"/>
                </a:cubicBezTo>
                <a:cubicBezTo>
                  <a:pt x="8907" y="5076"/>
                  <a:pt x="8615" y="4492"/>
                  <a:pt x="8324" y="3908"/>
                </a:cubicBezTo>
                <a:cubicBezTo>
                  <a:pt x="7880" y="3033"/>
                  <a:pt x="7156" y="990"/>
                  <a:pt x="7156" y="838"/>
                </a:cubicBezTo>
                <a:cubicBezTo>
                  <a:pt x="7156" y="698"/>
                  <a:pt x="7156" y="547"/>
                  <a:pt x="7296" y="407"/>
                </a:cubicBezTo>
                <a:cubicBezTo>
                  <a:pt x="7296" y="255"/>
                  <a:pt x="7296" y="115"/>
                  <a:pt x="7156" y="115"/>
                </a:cubicBezTo>
                <a:cubicBezTo>
                  <a:pt x="7156" y="39"/>
                  <a:pt x="7118" y="1"/>
                  <a:pt x="7080" y="1"/>
                </a:cubicBezTo>
                <a:close/>
              </a:path>
            </a:pathLst>
          </a:custGeom>
          <a:solidFill>
            <a:srgbClr val="1B472E">
              <a:alpha val="6274"/>
            </a:srgbClr>
          </a:solidFill>
          <a:ln w="9525">
            <a:noFill/>
            <a:round/>
            <a:headEnd/>
            <a:tailEnd/>
          </a:ln>
        </p:spPr>
        <p:txBody>
          <a:bodyPr lIns="45713" tIns="45713" rIns="45713" bIns="45713" anchor="ctr"/>
          <a:lstStyle/>
          <a:p>
            <a:endParaRPr lang="en-US"/>
          </a:p>
        </p:txBody>
      </p:sp>
      <p:sp>
        <p:nvSpPr>
          <p:cNvPr id="9227" name="object 10"/>
          <p:cNvSpPr>
            <a:spLocks noChangeArrowheads="1"/>
          </p:cNvSpPr>
          <p:nvPr/>
        </p:nvSpPr>
        <p:spPr bwMode="auto">
          <a:xfrm>
            <a:off x="533400" y="1390650"/>
            <a:ext cx="3048000" cy="30861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8" name="object 17"/>
          <p:cNvSpPr>
            <a:spLocks noChangeArrowheads="1"/>
          </p:cNvSpPr>
          <p:nvPr/>
        </p:nvSpPr>
        <p:spPr bwMode="auto">
          <a:xfrm>
            <a:off x="4553744" y="1064146"/>
            <a:ext cx="3332956" cy="5715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object 18"/>
          <p:cNvSpPr>
            <a:spLocks noChangeArrowheads="1"/>
          </p:cNvSpPr>
          <p:nvPr/>
        </p:nvSpPr>
        <p:spPr bwMode="auto">
          <a:xfrm>
            <a:off x="4552157" y="2190750"/>
            <a:ext cx="2953544" cy="222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0" name="object 19"/>
          <p:cNvSpPr>
            <a:spLocks noChangeArrowheads="1"/>
          </p:cNvSpPr>
          <p:nvPr/>
        </p:nvSpPr>
        <p:spPr bwMode="auto">
          <a:xfrm>
            <a:off x="4610100" y="3105150"/>
            <a:ext cx="2933700" cy="2286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4572000" y="3538538"/>
            <a:ext cx="2933700" cy="673878"/>
            <a:chOff x="-101582" y="-757818"/>
            <a:chExt cx="7821781" cy="1797007"/>
          </a:xfrm>
        </p:grpSpPr>
        <p:sp>
          <p:nvSpPr>
            <p:cNvPr id="26" name="TextBox 13"/>
            <p:cNvSpPr txBox="1"/>
            <p:nvPr/>
          </p:nvSpPr>
          <p:spPr>
            <a:xfrm>
              <a:off x="-101582" y="-757818"/>
              <a:ext cx="7720199" cy="104114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3250"/>
                </a:lnSpc>
                <a:defRPr/>
              </a:pPr>
              <a:endParaRPr lang="en-US" sz="2500" spc="-25" dirty="0">
                <a:solidFill>
                  <a:srgbClr val="F8F8F8"/>
                </a:solidFill>
                <a:latin typeface="Muli Regular" panose="020B0604020202020204" charset="0"/>
              </a:endParaRPr>
            </a:p>
          </p:txBody>
        </p:sp>
        <p:sp>
          <p:nvSpPr>
            <p:cNvPr id="9233" name="TextBox 14"/>
            <p:cNvSpPr txBox="1">
              <a:spLocks noChangeArrowheads="1"/>
            </p:cNvSpPr>
            <p:nvPr/>
          </p:nvSpPr>
          <p:spPr bwMode="auto">
            <a:xfrm>
              <a:off x="0" y="423637"/>
              <a:ext cx="7720199" cy="615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pic>
        <p:nvPicPr>
          <p:cNvPr id="27" name="Picture 26" descr="CARDF.jpeg"/>
          <p:cNvPicPr>
            <a:picLocks noChangeAspect="1"/>
          </p:cNvPicPr>
          <p:nvPr/>
        </p:nvPicPr>
        <p:blipFill>
          <a:blip r:embed="rId7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8" name="object 16"/>
          <p:cNvSpPr/>
          <p:nvPr/>
        </p:nvSpPr>
        <p:spPr>
          <a:xfrm>
            <a:off x="7636619" y="1419622"/>
            <a:ext cx="1507381" cy="1008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"/>
          <p:cNvSpPr/>
          <p:nvPr/>
        </p:nvSpPr>
        <p:spPr>
          <a:xfrm>
            <a:off x="7668344" y="2427734"/>
            <a:ext cx="1239874" cy="10329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8" descr="A Local Tea Coffee Tchai Shop, an Unidentified Customers in Front of the  Shop. Editorial Image - Image of bazaar, rural: 12298696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48264" y="3507854"/>
            <a:ext cx="1956330" cy="1440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ward-1.jpeg"/>
          <p:cNvPicPr>
            <a:picLocks noChangeAspect="1"/>
          </p:cNvPicPr>
          <p:nvPr/>
        </p:nvPicPr>
        <p:blipFill>
          <a:blip r:embed="rId2"/>
          <a:srcRect l="19016"/>
          <a:stretch>
            <a:fillRect/>
          </a:stretch>
        </p:blipFill>
        <p:spPr>
          <a:xfrm>
            <a:off x="0" y="0"/>
            <a:ext cx="6746268" cy="5143500"/>
          </a:xfrm>
          <a:prstGeom prst="rect">
            <a:avLst/>
          </a:prstGeom>
        </p:spPr>
      </p:pic>
      <p:pic>
        <p:nvPicPr>
          <p:cNvPr id="10" name="Picture 9" descr="award-2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0"/>
            <a:ext cx="27718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subTitle" idx="1"/>
          </p:nvPr>
        </p:nvSpPr>
        <p:spPr>
          <a:xfrm>
            <a:off x="2441375" y="2168549"/>
            <a:ext cx="4270500" cy="20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pic>
        <p:nvPicPr>
          <p:cNvPr id="7" name="Picture 6" descr="CARDF.jpeg"/>
          <p:cNvPicPr>
            <a:picLocks noChangeAspect="1"/>
          </p:cNvPicPr>
          <p:nvPr/>
        </p:nvPicPr>
        <p:blipFill>
          <a:blip r:embed="rId3">
            <a:lum bright="2000" contrast="-36000"/>
          </a:blip>
          <a:stretch>
            <a:fillRect/>
          </a:stretch>
        </p:blipFill>
        <p:spPr>
          <a:xfrm>
            <a:off x="0" y="-51470"/>
            <a:ext cx="9107488" cy="519497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sp>
        <p:nvSpPr>
          <p:cNvPr id="9" name="TextBox 8"/>
          <p:cNvSpPr txBox="1"/>
          <p:nvPr/>
        </p:nvSpPr>
        <p:spPr>
          <a:xfrm>
            <a:off x="323528" y="3435846"/>
            <a:ext cx="59766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4"/>
              </a:rPr>
              <a:t>https://www.linkedin.com/in/deveshindia/</a:t>
            </a:r>
            <a:r>
              <a:rPr lang="en-US" dirty="0" smtClean="0">
                <a:solidFill>
                  <a:schemeClr val="bg1"/>
                </a:solidFill>
              </a:rPr>
              <a:t>     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NEW PACK.jpeg"/>
          <p:cNvPicPr>
            <a:picLocks noChangeAspect="1"/>
          </p:cNvPicPr>
          <p:nvPr/>
        </p:nvPicPr>
        <p:blipFill>
          <a:blip r:embed="rId2"/>
          <a:srcRect l="8001" t="16400" r="6601" b="23401"/>
          <a:stretch>
            <a:fillRect/>
          </a:stretch>
        </p:blipFill>
        <p:spPr>
          <a:xfrm>
            <a:off x="827584" y="542192"/>
            <a:ext cx="7344816" cy="43524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0" y="195486"/>
            <a:ext cx="471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40" dirty="0" smtClean="0">
                <a:solidFill>
                  <a:schemeClr val="bg1"/>
                </a:solidFill>
                <a:latin typeface="Tahoma"/>
                <a:cs typeface="Tahoma"/>
              </a:rPr>
              <a:t>PRODUCTS OVERVIEW </a:t>
            </a:r>
          </a:p>
        </p:txBody>
      </p:sp>
      <p:pic>
        <p:nvPicPr>
          <p:cNvPr id="13" name="Picture 12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32240" y="19548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cxnSp>
        <p:nvCxnSpPr>
          <p:cNvPr id="17" name="Google Shape;818;p52"/>
          <p:cNvCxnSpPr/>
          <p:nvPr/>
        </p:nvCxnSpPr>
        <p:spPr>
          <a:xfrm>
            <a:off x="539552" y="843558"/>
            <a:ext cx="41764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object 73"/>
          <p:cNvGrpSpPr/>
          <p:nvPr/>
        </p:nvGrpSpPr>
        <p:grpSpPr>
          <a:xfrm>
            <a:off x="107504" y="-1676722"/>
            <a:ext cx="8927976" cy="6192688"/>
            <a:chOff x="77802" y="295579"/>
            <a:chExt cx="6400800" cy="5661852"/>
          </a:xfrm>
        </p:grpSpPr>
        <p:sp>
          <p:nvSpPr>
            <p:cNvPr id="22" name="object 74"/>
            <p:cNvSpPr/>
            <p:nvPr/>
          </p:nvSpPr>
          <p:spPr>
            <a:xfrm>
              <a:off x="77802" y="4486698"/>
              <a:ext cx="6400800" cy="1404898"/>
            </a:xfrm>
            <a:custGeom>
              <a:avLst/>
              <a:gdLst/>
              <a:ahLst/>
              <a:cxnLst/>
              <a:rect l="l" t="t" r="r" b="b"/>
              <a:pathLst>
                <a:path w="6400800" h="358775">
                  <a:moveTo>
                    <a:pt x="6400800" y="0"/>
                  </a:moveTo>
                  <a:lnTo>
                    <a:pt x="0" y="0"/>
                  </a:lnTo>
                  <a:lnTo>
                    <a:pt x="0" y="358635"/>
                  </a:lnTo>
                  <a:lnTo>
                    <a:pt x="6400800" y="358635"/>
                  </a:lnTo>
                  <a:lnTo>
                    <a:pt x="640080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906" y="295579"/>
              <a:ext cx="100253" cy="100241"/>
            </a:xfrm>
            <a:prstGeom prst="rect">
              <a:avLst/>
            </a:prstGeom>
          </p:spPr>
        </p:pic>
        <p:pic>
          <p:nvPicPr>
            <p:cNvPr id="24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3096" y="4014674"/>
              <a:ext cx="1411503" cy="1942757"/>
            </a:xfrm>
            <a:prstGeom prst="rect">
              <a:avLst/>
            </a:prstGeom>
          </p:spPr>
        </p:pic>
        <p:pic>
          <p:nvPicPr>
            <p:cNvPr id="25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2050" y="3572116"/>
              <a:ext cx="1382052" cy="1942757"/>
            </a:xfrm>
            <a:prstGeom prst="rect">
              <a:avLst/>
            </a:prstGeom>
          </p:spPr>
        </p:pic>
        <p:pic>
          <p:nvPicPr>
            <p:cNvPr id="26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734" y="3323056"/>
              <a:ext cx="1383193" cy="1903793"/>
            </a:xfrm>
            <a:prstGeom prst="rect">
              <a:avLst/>
            </a:prstGeom>
          </p:spPr>
        </p:pic>
        <p:pic>
          <p:nvPicPr>
            <p:cNvPr id="27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330" y="3587353"/>
              <a:ext cx="1327251" cy="1942757"/>
            </a:xfrm>
            <a:prstGeom prst="rect">
              <a:avLst/>
            </a:prstGeom>
          </p:spPr>
        </p:pic>
        <p:pic>
          <p:nvPicPr>
            <p:cNvPr id="28" name="object 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5832" y="3572116"/>
              <a:ext cx="1420990" cy="1955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619" y="195263"/>
            <a:ext cx="48244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3200" spc="4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/>
                <a:cs typeface="Tahoma"/>
              </a:rPr>
              <a:t>CUP AD DIV. OVERVIEW </a:t>
            </a:r>
          </a:p>
        </p:txBody>
      </p:sp>
      <p:cxnSp>
        <p:nvCxnSpPr>
          <p:cNvPr id="14339" name="Google Shape;818;p52"/>
          <p:cNvCxnSpPr>
            <a:cxnSpLocks noChangeShapeType="1"/>
          </p:cNvCxnSpPr>
          <p:nvPr/>
        </p:nvCxnSpPr>
        <p:spPr bwMode="auto">
          <a:xfrm>
            <a:off x="251520" y="771550"/>
            <a:ext cx="5112568" cy="0"/>
          </a:xfrm>
          <a:prstGeom prst="straightConnector1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</p:spPr>
      </p:cxnSp>
      <p:grpSp>
        <p:nvGrpSpPr>
          <p:cNvPr id="2" name="object 73"/>
          <p:cNvGrpSpPr>
            <a:grpSpLocks/>
          </p:cNvGrpSpPr>
          <p:nvPr/>
        </p:nvGrpSpPr>
        <p:grpSpPr bwMode="auto">
          <a:xfrm>
            <a:off x="107157" y="-1676400"/>
            <a:ext cx="8928100" cy="6120607"/>
            <a:chOff x="77802" y="295579"/>
            <a:chExt cx="6400800" cy="5596017"/>
          </a:xfrm>
        </p:grpSpPr>
        <p:sp>
          <p:nvSpPr>
            <p:cNvPr id="22" name="object 74"/>
            <p:cNvSpPr/>
            <p:nvPr/>
          </p:nvSpPr>
          <p:spPr>
            <a:xfrm>
              <a:off x="77802" y="4486605"/>
              <a:ext cx="6400800" cy="1404991"/>
            </a:xfrm>
            <a:custGeom>
              <a:avLst/>
              <a:gdLst/>
              <a:ahLst/>
              <a:cxnLst/>
              <a:rect l="l" t="t" r="r" b="b"/>
              <a:pathLst>
                <a:path w="6400800" h="358775">
                  <a:moveTo>
                    <a:pt x="6400800" y="0"/>
                  </a:moveTo>
                  <a:lnTo>
                    <a:pt x="0" y="0"/>
                  </a:lnTo>
                  <a:lnTo>
                    <a:pt x="0" y="358635"/>
                  </a:lnTo>
                  <a:lnTo>
                    <a:pt x="6400800" y="358635"/>
                  </a:lnTo>
                  <a:lnTo>
                    <a:pt x="6400800" y="0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tIns="0" rIns="0" bIns="0"/>
            <a:lstStyle/>
            <a:p>
              <a:pPr>
                <a:defRPr/>
              </a:pPr>
              <a:endParaRPr/>
            </a:p>
          </p:txBody>
        </p:sp>
        <p:pic>
          <p:nvPicPr>
            <p:cNvPr id="14345" name="object 8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23906" y="295579"/>
              <a:ext cx="100253" cy="10024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pic>
      </p:grpSp>
      <p:pic>
        <p:nvPicPr>
          <p:cNvPr id="14341" name="Picture 2" descr="https://cdn.apnnews.com/wp-content/uploads/2018/11/gingercup-campaign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1352550"/>
            <a:ext cx="29654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4" descr="Healthcare and Hospital Marketing | Creative Paper Cup Ad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1809750"/>
            <a:ext cx="25908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6" descr="No photo description available.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38900" y="1352550"/>
            <a:ext cx="2103438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CARDF.jpeg"/>
          <p:cNvPicPr>
            <a:picLocks noChangeAspect="1"/>
          </p:cNvPicPr>
          <p:nvPr/>
        </p:nvPicPr>
        <p:blipFill>
          <a:blip r:embed="rId7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 PACK.jpeg"/>
          <p:cNvPicPr>
            <a:picLocks noChangeAspect="1"/>
          </p:cNvPicPr>
          <p:nvPr/>
        </p:nvPicPr>
        <p:blipFill>
          <a:blip r:embed="rId2"/>
          <a:srcRect l="8001" t="16400" r="6601" b="23401"/>
          <a:stretch>
            <a:fillRect/>
          </a:stretch>
        </p:blipFill>
        <p:spPr>
          <a:xfrm>
            <a:off x="35496" y="-20538"/>
            <a:ext cx="4252973" cy="2520280"/>
          </a:xfrm>
          <a:prstGeom prst="rect">
            <a:avLst/>
          </a:prstGeom>
        </p:spPr>
      </p:pic>
      <p:pic>
        <p:nvPicPr>
          <p:cNvPr id="8" name="Picture 7" descr="NEW3.jpeg"/>
          <p:cNvPicPr>
            <a:picLocks noChangeAspect="1"/>
          </p:cNvPicPr>
          <p:nvPr/>
        </p:nvPicPr>
        <p:blipFill>
          <a:blip r:embed="rId3"/>
          <a:srcRect t="21875" r="186" b="19063"/>
          <a:stretch>
            <a:fillRect/>
          </a:stretch>
        </p:blipFill>
        <p:spPr>
          <a:xfrm>
            <a:off x="4860032" y="-20538"/>
            <a:ext cx="4248472" cy="2607017"/>
          </a:xfrm>
          <a:prstGeom prst="rect">
            <a:avLst/>
          </a:prstGeom>
        </p:spPr>
      </p:pic>
      <p:pic>
        <p:nvPicPr>
          <p:cNvPr id="9" name="Picture 8" descr="NEW 4.jpeg"/>
          <p:cNvPicPr>
            <a:picLocks noChangeAspect="1"/>
          </p:cNvPicPr>
          <p:nvPr/>
        </p:nvPicPr>
        <p:blipFill>
          <a:blip r:embed="rId4"/>
          <a:srcRect l="10476" t="30799" r="7314" b="20600"/>
          <a:stretch>
            <a:fillRect/>
          </a:stretch>
        </p:blipFill>
        <p:spPr>
          <a:xfrm>
            <a:off x="2483768" y="2643758"/>
            <a:ext cx="3744416" cy="24997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77669" y="958334"/>
            <a:ext cx="7375582" cy="533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1771" y="3034629"/>
            <a:ext cx="7398201" cy="617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grpSp>
        <p:nvGrpSpPr>
          <p:cNvPr id="2" name="object 18"/>
          <p:cNvGrpSpPr/>
          <p:nvPr/>
        </p:nvGrpSpPr>
        <p:grpSpPr>
          <a:xfrm>
            <a:off x="2838796" y="1627196"/>
            <a:ext cx="5117580" cy="1160578"/>
            <a:chOff x="1864550" y="3451593"/>
            <a:chExt cx="3825875" cy="1504315"/>
          </a:xfrm>
        </p:grpSpPr>
        <p:sp>
          <p:nvSpPr>
            <p:cNvPr id="19" name="object 19"/>
            <p:cNvSpPr/>
            <p:nvPr/>
          </p:nvSpPr>
          <p:spPr>
            <a:xfrm>
              <a:off x="1864550" y="3451593"/>
              <a:ext cx="3825773" cy="14106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58860" y="4624235"/>
              <a:ext cx="139585" cy="1395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19655" y="4879010"/>
              <a:ext cx="561975" cy="61594"/>
            </a:xfrm>
            <a:custGeom>
              <a:avLst/>
              <a:gdLst/>
              <a:ahLst/>
              <a:cxnLst/>
              <a:rect l="l" t="t" r="r" b="b"/>
              <a:pathLst>
                <a:path w="561975" h="61595">
                  <a:moveTo>
                    <a:pt x="17932" y="2209"/>
                  </a:moveTo>
                  <a:lnTo>
                    <a:pt x="0" y="2209"/>
                  </a:lnTo>
                  <a:lnTo>
                    <a:pt x="0" y="59182"/>
                  </a:lnTo>
                  <a:lnTo>
                    <a:pt x="7785" y="59182"/>
                  </a:lnTo>
                  <a:lnTo>
                    <a:pt x="7785" y="35737"/>
                  </a:lnTo>
                  <a:lnTo>
                    <a:pt x="16640" y="35737"/>
                  </a:lnTo>
                  <a:lnTo>
                    <a:pt x="22631" y="34201"/>
                  </a:lnTo>
                  <a:lnTo>
                    <a:pt x="29267" y="28956"/>
                  </a:lnTo>
                  <a:lnTo>
                    <a:pt x="7785" y="28956"/>
                  </a:lnTo>
                  <a:lnTo>
                    <a:pt x="7785" y="8978"/>
                  </a:lnTo>
                  <a:lnTo>
                    <a:pt x="30010" y="8978"/>
                  </a:lnTo>
                  <a:lnTo>
                    <a:pt x="23152" y="3733"/>
                  </a:lnTo>
                  <a:lnTo>
                    <a:pt x="17932" y="2209"/>
                  </a:lnTo>
                  <a:close/>
                </a:path>
                <a:path w="561975" h="61595">
                  <a:moveTo>
                    <a:pt x="16640" y="35737"/>
                  </a:moveTo>
                  <a:lnTo>
                    <a:pt x="7785" y="35737"/>
                  </a:lnTo>
                  <a:lnTo>
                    <a:pt x="16294" y="35826"/>
                  </a:lnTo>
                  <a:lnTo>
                    <a:pt x="16640" y="35737"/>
                  </a:lnTo>
                  <a:close/>
                </a:path>
                <a:path w="561975" h="61595">
                  <a:moveTo>
                    <a:pt x="30010" y="8978"/>
                  </a:moveTo>
                  <a:lnTo>
                    <a:pt x="14960" y="8978"/>
                  </a:lnTo>
                  <a:lnTo>
                    <a:pt x="19621" y="9956"/>
                  </a:lnTo>
                  <a:lnTo>
                    <a:pt x="23863" y="13830"/>
                  </a:lnTo>
                  <a:lnTo>
                    <a:pt x="24917" y="16128"/>
                  </a:lnTo>
                  <a:lnTo>
                    <a:pt x="24917" y="22313"/>
                  </a:lnTo>
                  <a:lnTo>
                    <a:pt x="23520" y="24879"/>
                  </a:lnTo>
                  <a:lnTo>
                    <a:pt x="17919" y="28067"/>
                  </a:lnTo>
                  <a:lnTo>
                    <a:pt x="13614" y="28892"/>
                  </a:lnTo>
                  <a:lnTo>
                    <a:pt x="7785" y="28956"/>
                  </a:lnTo>
                  <a:lnTo>
                    <a:pt x="29267" y="28956"/>
                  </a:lnTo>
                  <a:lnTo>
                    <a:pt x="30975" y="27597"/>
                  </a:lnTo>
                  <a:lnTo>
                    <a:pt x="33070" y="23507"/>
                  </a:lnTo>
                  <a:lnTo>
                    <a:pt x="33070" y="13741"/>
                  </a:lnTo>
                  <a:lnTo>
                    <a:pt x="31089" y="9804"/>
                  </a:lnTo>
                  <a:lnTo>
                    <a:pt x="30010" y="8978"/>
                  </a:lnTo>
                  <a:close/>
                </a:path>
                <a:path w="561975" h="61595">
                  <a:moveTo>
                    <a:pt x="61582" y="21170"/>
                  </a:moveTo>
                  <a:lnTo>
                    <a:pt x="51104" y="21170"/>
                  </a:lnTo>
                  <a:lnTo>
                    <a:pt x="46520" y="23139"/>
                  </a:lnTo>
                  <a:lnTo>
                    <a:pt x="38557" y="31013"/>
                  </a:lnTo>
                  <a:lnTo>
                    <a:pt x="36614" y="35382"/>
                  </a:lnTo>
                  <a:lnTo>
                    <a:pt x="36563" y="45872"/>
                  </a:lnTo>
                  <a:lnTo>
                    <a:pt x="38569" y="50482"/>
                  </a:lnTo>
                  <a:lnTo>
                    <a:pt x="46596" y="58331"/>
                  </a:lnTo>
                  <a:lnTo>
                    <a:pt x="51346" y="60274"/>
                  </a:lnTo>
                  <a:lnTo>
                    <a:pt x="61912" y="60274"/>
                  </a:lnTo>
                  <a:lnTo>
                    <a:pt x="66395" y="58293"/>
                  </a:lnTo>
                  <a:lnTo>
                    <a:pt x="71997" y="52590"/>
                  </a:lnTo>
                  <a:lnTo>
                    <a:pt x="53225" y="52590"/>
                  </a:lnTo>
                  <a:lnTo>
                    <a:pt x="50330" y="51409"/>
                  </a:lnTo>
                  <a:lnTo>
                    <a:pt x="45415" y="46723"/>
                  </a:lnTo>
                  <a:lnTo>
                    <a:pt x="44170" y="43992"/>
                  </a:lnTo>
                  <a:lnTo>
                    <a:pt x="44236" y="37426"/>
                  </a:lnTo>
                  <a:lnTo>
                    <a:pt x="45389" y="34772"/>
                  </a:lnTo>
                  <a:lnTo>
                    <a:pt x="50297" y="30022"/>
                  </a:lnTo>
                  <a:lnTo>
                    <a:pt x="53162" y="28854"/>
                  </a:lnTo>
                  <a:lnTo>
                    <a:pt x="72102" y="28854"/>
                  </a:lnTo>
                  <a:lnTo>
                    <a:pt x="66217" y="23101"/>
                  </a:lnTo>
                  <a:lnTo>
                    <a:pt x="61582" y="21170"/>
                  </a:lnTo>
                  <a:close/>
                </a:path>
                <a:path w="561975" h="61595">
                  <a:moveTo>
                    <a:pt x="72102" y="28854"/>
                  </a:moveTo>
                  <a:lnTo>
                    <a:pt x="59816" y="28854"/>
                  </a:lnTo>
                  <a:lnTo>
                    <a:pt x="62674" y="30035"/>
                  </a:lnTo>
                  <a:lnTo>
                    <a:pt x="67437" y="34696"/>
                  </a:lnTo>
                  <a:lnTo>
                    <a:pt x="68630" y="37426"/>
                  </a:lnTo>
                  <a:lnTo>
                    <a:pt x="68537" y="43992"/>
                  </a:lnTo>
                  <a:lnTo>
                    <a:pt x="67424" y="46570"/>
                  </a:lnTo>
                  <a:lnTo>
                    <a:pt x="62585" y="51384"/>
                  </a:lnTo>
                  <a:lnTo>
                    <a:pt x="59766" y="52590"/>
                  </a:lnTo>
                  <a:lnTo>
                    <a:pt x="71997" y="52590"/>
                  </a:lnTo>
                  <a:lnTo>
                    <a:pt x="74193" y="50355"/>
                  </a:lnTo>
                  <a:lnTo>
                    <a:pt x="76105" y="45872"/>
                  </a:lnTo>
                  <a:lnTo>
                    <a:pt x="76149" y="35382"/>
                  </a:lnTo>
                  <a:lnTo>
                    <a:pt x="74155" y="30861"/>
                  </a:lnTo>
                  <a:lnTo>
                    <a:pt x="72102" y="28854"/>
                  </a:lnTo>
                  <a:close/>
                </a:path>
                <a:path w="561975" h="61595">
                  <a:moveTo>
                    <a:pt x="90804" y="22263"/>
                  </a:moveTo>
                  <a:lnTo>
                    <a:pt x="83007" y="22263"/>
                  </a:lnTo>
                  <a:lnTo>
                    <a:pt x="83041" y="48933"/>
                  </a:lnTo>
                  <a:lnTo>
                    <a:pt x="84493" y="52743"/>
                  </a:lnTo>
                  <a:lnTo>
                    <a:pt x="90411" y="58686"/>
                  </a:lnTo>
                  <a:lnTo>
                    <a:pt x="94284" y="60185"/>
                  </a:lnTo>
                  <a:lnTo>
                    <a:pt x="103758" y="60185"/>
                  </a:lnTo>
                  <a:lnTo>
                    <a:pt x="107619" y="58686"/>
                  </a:lnTo>
                  <a:lnTo>
                    <a:pt x="113652" y="52743"/>
                  </a:lnTo>
                  <a:lnTo>
                    <a:pt x="93611" y="52679"/>
                  </a:lnTo>
                  <a:lnTo>
                    <a:pt x="90804" y="49479"/>
                  </a:lnTo>
                  <a:lnTo>
                    <a:pt x="90804" y="22263"/>
                  </a:lnTo>
                  <a:close/>
                </a:path>
                <a:path w="561975" h="61595">
                  <a:moveTo>
                    <a:pt x="115163" y="22263"/>
                  </a:moveTo>
                  <a:lnTo>
                    <a:pt x="107378" y="22263"/>
                  </a:lnTo>
                  <a:lnTo>
                    <a:pt x="107378" y="46037"/>
                  </a:lnTo>
                  <a:lnTo>
                    <a:pt x="106641" y="48387"/>
                  </a:lnTo>
                  <a:lnTo>
                    <a:pt x="103733" y="51828"/>
                  </a:lnTo>
                  <a:lnTo>
                    <a:pt x="101752" y="52679"/>
                  </a:lnTo>
                  <a:lnTo>
                    <a:pt x="113677" y="52679"/>
                  </a:lnTo>
                  <a:lnTo>
                    <a:pt x="115163" y="48933"/>
                  </a:lnTo>
                  <a:lnTo>
                    <a:pt x="115163" y="22263"/>
                  </a:lnTo>
                  <a:close/>
                </a:path>
                <a:path w="561975" h="61595">
                  <a:moveTo>
                    <a:pt x="133210" y="22263"/>
                  </a:moveTo>
                  <a:lnTo>
                    <a:pt x="125602" y="22263"/>
                  </a:lnTo>
                  <a:lnTo>
                    <a:pt x="125602" y="59182"/>
                  </a:lnTo>
                  <a:lnTo>
                    <a:pt x="133388" y="59182"/>
                  </a:lnTo>
                  <a:lnTo>
                    <a:pt x="133388" y="35928"/>
                  </a:lnTo>
                  <a:lnTo>
                    <a:pt x="134277" y="33642"/>
                  </a:lnTo>
                  <a:lnTo>
                    <a:pt x="137858" y="29959"/>
                  </a:lnTo>
                  <a:lnTo>
                    <a:pt x="138073" y="29870"/>
                  </a:lnTo>
                  <a:lnTo>
                    <a:pt x="133210" y="29870"/>
                  </a:lnTo>
                  <a:lnTo>
                    <a:pt x="133210" y="22263"/>
                  </a:lnTo>
                  <a:close/>
                </a:path>
                <a:path w="561975" h="61595">
                  <a:moveTo>
                    <a:pt x="145491" y="21170"/>
                  </a:moveTo>
                  <a:lnTo>
                    <a:pt x="142100" y="21170"/>
                  </a:lnTo>
                  <a:lnTo>
                    <a:pt x="139941" y="21856"/>
                  </a:lnTo>
                  <a:lnTo>
                    <a:pt x="136626" y="24587"/>
                  </a:lnTo>
                  <a:lnTo>
                    <a:pt x="134937" y="26797"/>
                  </a:lnTo>
                  <a:lnTo>
                    <a:pt x="133210" y="29870"/>
                  </a:lnTo>
                  <a:lnTo>
                    <a:pt x="138073" y="29870"/>
                  </a:lnTo>
                  <a:lnTo>
                    <a:pt x="140068" y="29044"/>
                  </a:lnTo>
                  <a:lnTo>
                    <a:pt x="145799" y="29044"/>
                  </a:lnTo>
                  <a:lnTo>
                    <a:pt x="147954" y="21691"/>
                  </a:lnTo>
                  <a:lnTo>
                    <a:pt x="146557" y="21348"/>
                  </a:lnTo>
                  <a:lnTo>
                    <a:pt x="145491" y="21170"/>
                  </a:lnTo>
                  <a:close/>
                </a:path>
                <a:path w="561975" h="61595">
                  <a:moveTo>
                    <a:pt x="145799" y="29044"/>
                  </a:moveTo>
                  <a:lnTo>
                    <a:pt x="143179" y="29044"/>
                  </a:lnTo>
                  <a:lnTo>
                    <a:pt x="144170" y="29197"/>
                  </a:lnTo>
                  <a:lnTo>
                    <a:pt x="145669" y="29489"/>
                  </a:lnTo>
                  <a:lnTo>
                    <a:pt x="145799" y="29044"/>
                  </a:lnTo>
                  <a:close/>
                </a:path>
                <a:path w="561975" h="61595">
                  <a:moveTo>
                    <a:pt x="189166" y="2209"/>
                  </a:moveTo>
                  <a:lnTo>
                    <a:pt x="181381" y="2209"/>
                  </a:lnTo>
                  <a:lnTo>
                    <a:pt x="181381" y="59182"/>
                  </a:lnTo>
                  <a:lnTo>
                    <a:pt x="189166" y="59182"/>
                  </a:lnTo>
                  <a:lnTo>
                    <a:pt x="189166" y="31788"/>
                  </a:lnTo>
                  <a:lnTo>
                    <a:pt x="224066" y="31788"/>
                  </a:lnTo>
                  <a:lnTo>
                    <a:pt x="224066" y="24002"/>
                  </a:lnTo>
                  <a:lnTo>
                    <a:pt x="189166" y="24002"/>
                  </a:lnTo>
                  <a:lnTo>
                    <a:pt x="189166" y="2209"/>
                  </a:lnTo>
                  <a:close/>
                </a:path>
                <a:path w="561975" h="61595">
                  <a:moveTo>
                    <a:pt x="224066" y="31788"/>
                  </a:moveTo>
                  <a:lnTo>
                    <a:pt x="216281" y="31788"/>
                  </a:lnTo>
                  <a:lnTo>
                    <a:pt x="216281" y="59182"/>
                  </a:lnTo>
                  <a:lnTo>
                    <a:pt x="224066" y="59182"/>
                  </a:lnTo>
                  <a:lnTo>
                    <a:pt x="224066" y="31788"/>
                  </a:lnTo>
                  <a:close/>
                </a:path>
                <a:path w="561975" h="61595">
                  <a:moveTo>
                    <a:pt x="224066" y="2209"/>
                  </a:moveTo>
                  <a:lnTo>
                    <a:pt x="216281" y="2209"/>
                  </a:lnTo>
                  <a:lnTo>
                    <a:pt x="216281" y="24002"/>
                  </a:lnTo>
                  <a:lnTo>
                    <a:pt x="224066" y="24002"/>
                  </a:lnTo>
                  <a:lnTo>
                    <a:pt x="224066" y="2209"/>
                  </a:lnTo>
                  <a:close/>
                </a:path>
                <a:path w="561975" h="61595">
                  <a:moveTo>
                    <a:pt x="258610" y="21170"/>
                  </a:moveTo>
                  <a:lnTo>
                    <a:pt x="248132" y="21170"/>
                  </a:lnTo>
                  <a:lnTo>
                    <a:pt x="243547" y="23139"/>
                  </a:lnTo>
                  <a:lnTo>
                    <a:pt x="235584" y="31013"/>
                  </a:lnTo>
                  <a:lnTo>
                    <a:pt x="233641" y="35382"/>
                  </a:lnTo>
                  <a:lnTo>
                    <a:pt x="233591" y="45872"/>
                  </a:lnTo>
                  <a:lnTo>
                    <a:pt x="235597" y="50482"/>
                  </a:lnTo>
                  <a:lnTo>
                    <a:pt x="243636" y="58331"/>
                  </a:lnTo>
                  <a:lnTo>
                    <a:pt x="248373" y="60274"/>
                  </a:lnTo>
                  <a:lnTo>
                    <a:pt x="258940" y="60274"/>
                  </a:lnTo>
                  <a:lnTo>
                    <a:pt x="263436" y="58293"/>
                  </a:lnTo>
                  <a:lnTo>
                    <a:pt x="269028" y="52590"/>
                  </a:lnTo>
                  <a:lnTo>
                    <a:pt x="250253" y="52590"/>
                  </a:lnTo>
                  <a:lnTo>
                    <a:pt x="247357" y="51409"/>
                  </a:lnTo>
                  <a:lnTo>
                    <a:pt x="242443" y="46723"/>
                  </a:lnTo>
                  <a:lnTo>
                    <a:pt x="241198" y="43992"/>
                  </a:lnTo>
                  <a:lnTo>
                    <a:pt x="241264" y="37426"/>
                  </a:lnTo>
                  <a:lnTo>
                    <a:pt x="242417" y="34772"/>
                  </a:lnTo>
                  <a:lnTo>
                    <a:pt x="247325" y="30022"/>
                  </a:lnTo>
                  <a:lnTo>
                    <a:pt x="250189" y="28854"/>
                  </a:lnTo>
                  <a:lnTo>
                    <a:pt x="269130" y="28854"/>
                  </a:lnTo>
                  <a:lnTo>
                    <a:pt x="263245" y="23101"/>
                  </a:lnTo>
                  <a:lnTo>
                    <a:pt x="258610" y="21170"/>
                  </a:lnTo>
                  <a:close/>
                </a:path>
                <a:path w="561975" h="61595">
                  <a:moveTo>
                    <a:pt x="269130" y="28854"/>
                  </a:moveTo>
                  <a:lnTo>
                    <a:pt x="256844" y="28854"/>
                  </a:lnTo>
                  <a:lnTo>
                    <a:pt x="259702" y="30035"/>
                  </a:lnTo>
                  <a:lnTo>
                    <a:pt x="264464" y="34696"/>
                  </a:lnTo>
                  <a:lnTo>
                    <a:pt x="265658" y="37426"/>
                  </a:lnTo>
                  <a:lnTo>
                    <a:pt x="265565" y="43992"/>
                  </a:lnTo>
                  <a:lnTo>
                    <a:pt x="264452" y="46570"/>
                  </a:lnTo>
                  <a:lnTo>
                    <a:pt x="259613" y="51384"/>
                  </a:lnTo>
                  <a:lnTo>
                    <a:pt x="256794" y="52590"/>
                  </a:lnTo>
                  <a:lnTo>
                    <a:pt x="269028" y="52590"/>
                  </a:lnTo>
                  <a:lnTo>
                    <a:pt x="271221" y="50355"/>
                  </a:lnTo>
                  <a:lnTo>
                    <a:pt x="273133" y="45872"/>
                  </a:lnTo>
                  <a:lnTo>
                    <a:pt x="273176" y="35382"/>
                  </a:lnTo>
                  <a:lnTo>
                    <a:pt x="271183" y="30861"/>
                  </a:lnTo>
                  <a:lnTo>
                    <a:pt x="269130" y="28854"/>
                  </a:lnTo>
                  <a:close/>
                </a:path>
                <a:path w="561975" h="61595">
                  <a:moveTo>
                    <a:pt x="291769" y="29502"/>
                  </a:moveTo>
                  <a:lnTo>
                    <a:pt x="283984" y="29502"/>
                  </a:lnTo>
                  <a:lnTo>
                    <a:pt x="283984" y="59182"/>
                  </a:lnTo>
                  <a:lnTo>
                    <a:pt x="291769" y="59182"/>
                  </a:lnTo>
                  <a:lnTo>
                    <a:pt x="291769" y="29502"/>
                  </a:lnTo>
                  <a:close/>
                </a:path>
                <a:path w="561975" h="61595">
                  <a:moveTo>
                    <a:pt x="299465" y="22263"/>
                  </a:moveTo>
                  <a:lnTo>
                    <a:pt x="277837" y="22263"/>
                  </a:lnTo>
                  <a:lnTo>
                    <a:pt x="277837" y="29502"/>
                  </a:lnTo>
                  <a:lnTo>
                    <a:pt x="299465" y="29502"/>
                  </a:lnTo>
                  <a:lnTo>
                    <a:pt x="299465" y="22263"/>
                  </a:lnTo>
                  <a:close/>
                </a:path>
                <a:path w="561975" h="61595">
                  <a:moveTo>
                    <a:pt x="291769" y="11645"/>
                  </a:moveTo>
                  <a:lnTo>
                    <a:pt x="283984" y="11645"/>
                  </a:lnTo>
                  <a:lnTo>
                    <a:pt x="283984" y="22263"/>
                  </a:lnTo>
                  <a:lnTo>
                    <a:pt x="291769" y="22263"/>
                  </a:lnTo>
                  <a:lnTo>
                    <a:pt x="291769" y="11645"/>
                  </a:lnTo>
                  <a:close/>
                </a:path>
                <a:path w="561975" h="61595">
                  <a:moveTo>
                    <a:pt x="336511" y="2209"/>
                  </a:moveTo>
                  <a:lnTo>
                    <a:pt x="328485" y="2209"/>
                  </a:lnTo>
                  <a:lnTo>
                    <a:pt x="353809" y="61010"/>
                  </a:lnTo>
                  <a:lnTo>
                    <a:pt x="361820" y="42545"/>
                  </a:lnTo>
                  <a:lnTo>
                    <a:pt x="353885" y="42545"/>
                  </a:lnTo>
                  <a:lnTo>
                    <a:pt x="336511" y="2209"/>
                  </a:lnTo>
                  <a:close/>
                </a:path>
                <a:path w="561975" h="61595">
                  <a:moveTo>
                    <a:pt x="380276" y="18770"/>
                  </a:moveTo>
                  <a:lnTo>
                    <a:pt x="372135" y="18770"/>
                  </a:lnTo>
                  <a:lnTo>
                    <a:pt x="390461" y="61010"/>
                  </a:lnTo>
                  <a:lnTo>
                    <a:pt x="398549" y="42163"/>
                  </a:lnTo>
                  <a:lnTo>
                    <a:pt x="390423" y="42163"/>
                  </a:lnTo>
                  <a:lnTo>
                    <a:pt x="380276" y="18770"/>
                  </a:lnTo>
                  <a:close/>
                </a:path>
                <a:path w="561975" h="61595">
                  <a:moveTo>
                    <a:pt x="372135" y="0"/>
                  </a:moveTo>
                  <a:lnTo>
                    <a:pt x="353885" y="42545"/>
                  </a:lnTo>
                  <a:lnTo>
                    <a:pt x="361820" y="42545"/>
                  </a:lnTo>
                  <a:lnTo>
                    <a:pt x="372135" y="18770"/>
                  </a:lnTo>
                  <a:lnTo>
                    <a:pt x="380276" y="18770"/>
                  </a:lnTo>
                  <a:lnTo>
                    <a:pt x="372135" y="0"/>
                  </a:lnTo>
                  <a:close/>
                </a:path>
                <a:path w="561975" h="61595">
                  <a:moveTo>
                    <a:pt x="415696" y="2209"/>
                  </a:moveTo>
                  <a:lnTo>
                    <a:pt x="407581" y="2209"/>
                  </a:lnTo>
                  <a:lnTo>
                    <a:pt x="390423" y="42163"/>
                  </a:lnTo>
                  <a:lnTo>
                    <a:pt x="398549" y="42163"/>
                  </a:lnTo>
                  <a:lnTo>
                    <a:pt x="415696" y="2209"/>
                  </a:lnTo>
                  <a:close/>
                </a:path>
                <a:path w="561975" h="61595">
                  <a:moveTo>
                    <a:pt x="436460" y="21170"/>
                  </a:moveTo>
                  <a:lnTo>
                    <a:pt x="428866" y="21170"/>
                  </a:lnTo>
                  <a:lnTo>
                    <a:pt x="424776" y="23101"/>
                  </a:lnTo>
                  <a:lnTo>
                    <a:pt x="417817" y="30822"/>
                  </a:lnTo>
                  <a:lnTo>
                    <a:pt x="416077" y="35344"/>
                  </a:lnTo>
                  <a:lnTo>
                    <a:pt x="416077" y="45986"/>
                  </a:lnTo>
                  <a:lnTo>
                    <a:pt x="417804" y="50634"/>
                  </a:lnTo>
                  <a:lnTo>
                    <a:pt x="421258" y="54444"/>
                  </a:lnTo>
                  <a:lnTo>
                    <a:pt x="424700" y="58280"/>
                  </a:lnTo>
                  <a:lnTo>
                    <a:pt x="428866" y="60185"/>
                  </a:lnTo>
                  <a:lnTo>
                    <a:pt x="439356" y="60185"/>
                  </a:lnTo>
                  <a:lnTo>
                    <a:pt x="444068" y="57416"/>
                  </a:lnTo>
                  <a:lnTo>
                    <a:pt x="446989" y="53136"/>
                  </a:lnTo>
                  <a:lnTo>
                    <a:pt x="433146" y="53136"/>
                  </a:lnTo>
                  <a:lnTo>
                    <a:pt x="430225" y="51917"/>
                  </a:lnTo>
                  <a:lnTo>
                    <a:pt x="425437" y="47002"/>
                  </a:lnTo>
                  <a:lnTo>
                    <a:pt x="424282" y="44145"/>
                  </a:lnTo>
                  <a:lnTo>
                    <a:pt x="424230" y="37287"/>
                  </a:lnTo>
                  <a:lnTo>
                    <a:pt x="425462" y="34480"/>
                  </a:lnTo>
                  <a:lnTo>
                    <a:pt x="430377" y="29679"/>
                  </a:lnTo>
                  <a:lnTo>
                    <a:pt x="433273" y="28498"/>
                  </a:lnTo>
                  <a:lnTo>
                    <a:pt x="447144" y="28498"/>
                  </a:lnTo>
                  <a:lnTo>
                    <a:pt x="446430" y="27228"/>
                  </a:lnTo>
                  <a:lnTo>
                    <a:pt x="444411" y="25146"/>
                  </a:lnTo>
                  <a:lnTo>
                    <a:pt x="439204" y="21958"/>
                  </a:lnTo>
                  <a:lnTo>
                    <a:pt x="436460" y="21170"/>
                  </a:lnTo>
                  <a:close/>
                </a:path>
                <a:path w="561975" h="61595">
                  <a:moveTo>
                    <a:pt x="455650" y="51854"/>
                  </a:moveTo>
                  <a:lnTo>
                    <a:pt x="447865" y="51854"/>
                  </a:lnTo>
                  <a:lnTo>
                    <a:pt x="447865" y="59182"/>
                  </a:lnTo>
                  <a:lnTo>
                    <a:pt x="455650" y="59182"/>
                  </a:lnTo>
                  <a:lnTo>
                    <a:pt x="455650" y="51854"/>
                  </a:lnTo>
                  <a:close/>
                </a:path>
                <a:path w="561975" h="61595">
                  <a:moveTo>
                    <a:pt x="447144" y="28498"/>
                  </a:moveTo>
                  <a:lnTo>
                    <a:pt x="439966" y="28498"/>
                  </a:lnTo>
                  <a:lnTo>
                    <a:pt x="442887" y="29705"/>
                  </a:lnTo>
                  <a:lnTo>
                    <a:pt x="447738" y="34505"/>
                  </a:lnTo>
                  <a:lnTo>
                    <a:pt x="448904" y="37287"/>
                  </a:lnTo>
                  <a:lnTo>
                    <a:pt x="448957" y="44145"/>
                  </a:lnTo>
                  <a:lnTo>
                    <a:pt x="447738" y="47040"/>
                  </a:lnTo>
                  <a:lnTo>
                    <a:pt x="442887" y="51917"/>
                  </a:lnTo>
                  <a:lnTo>
                    <a:pt x="439966" y="53136"/>
                  </a:lnTo>
                  <a:lnTo>
                    <a:pt x="446989" y="53136"/>
                  </a:lnTo>
                  <a:lnTo>
                    <a:pt x="447865" y="51854"/>
                  </a:lnTo>
                  <a:lnTo>
                    <a:pt x="455650" y="51854"/>
                  </a:lnTo>
                  <a:lnTo>
                    <a:pt x="455650" y="29781"/>
                  </a:lnTo>
                  <a:lnTo>
                    <a:pt x="447865" y="29781"/>
                  </a:lnTo>
                  <a:lnTo>
                    <a:pt x="447144" y="28498"/>
                  </a:lnTo>
                  <a:close/>
                </a:path>
                <a:path w="561975" h="61595">
                  <a:moveTo>
                    <a:pt x="455650" y="22263"/>
                  </a:moveTo>
                  <a:lnTo>
                    <a:pt x="447865" y="22263"/>
                  </a:lnTo>
                  <a:lnTo>
                    <a:pt x="447865" y="29781"/>
                  </a:lnTo>
                  <a:lnTo>
                    <a:pt x="455650" y="29781"/>
                  </a:lnTo>
                  <a:lnTo>
                    <a:pt x="455650" y="22263"/>
                  </a:lnTo>
                  <a:close/>
                </a:path>
                <a:path w="561975" h="61595">
                  <a:moveTo>
                    <a:pt x="477621" y="29502"/>
                  </a:moveTo>
                  <a:lnTo>
                    <a:pt x="469836" y="29502"/>
                  </a:lnTo>
                  <a:lnTo>
                    <a:pt x="469836" y="59182"/>
                  </a:lnTo>
                  <a:lnTo>
                    <a:pt x="477621" y="59182"/>
                  </a:lnTo>
                  <a:lnTo>
                    <a:pt x="477621" y="29502"/>
                  </a:lnTo>
                  <a:close/>
                </a:path>
                <a:path w="561975" h="61595">
                  <a:moveTo>
                    <a:pt x="485317" y="22263"/>
                  </a:moveTo>
                  <a:lnTo>
                    <a:pt x="463702" y="22263"/>
                  </a:lnTo>
                  <a:lnTo>
                    <a:pt x="463702" y="29502"/>
                  </a:lnTo>
                  <a:lnTo>
                    <a:pt x="485317" y="29502"/>
                  </a:lnTo>
                  <a:lnTo>
                    <a:pt x="485317" y="22263"/>
                  </a:lnTo>
                  <a:close/>
                </a:path>
                <a:path w="561975" h="61595">
                  <a:moveTo>
                    <a:pt x="477621" y="11645"/>
                  </a:moveTo>
                  <a:lnTo>
                    <a:pt x="469836" y="11645"/>
                  </a:lnTo>
                  <a:lnTo>
                    <a:pt x="469836" y="22263"/>
                  </a:lnTo>
                  <a:lnTo>
                    <a:pt x="477621" y="22263"/>
                  </a:lnTo>
                  <a:lnTo>
                    <a:pt x="477621" y="11645"/>
                  </a:lnTo>
                  <a:close/>
                </a:path>
                <a:path w="561975" h="61595">
                  <a:moveTo>
                    <a:pt x="515086" y="21170"/>
                  </a:moveTo>
                  <a:lnTo>
                    <a:pt x="504367" y="21170"/>
                  </a:lnTo>
                  <a:lnTo>
                    <a:pt x="499796" y="23101"/>
                  </a:lnTo>
                  <a:lnTo>
                    <a:pt x="492328" y="30772"/>
                  </a:lnTo>
                  <a:lnTo>
                    <a:pt x="490448" y="35293"/>
                  </a:lnTo>
                  <a:lnTo>
                    <a:pt x="490448" y="46113"/>
                  </a:lnTo>
                  <a:lnTo>
                    <a:pt x="492290" y="50787"/>
                  </a:lnTo>
                  <a:lnTo>
                    <a:pt x="499694" y="58305"/>
                  </a:lnTo>
                  <a:lnTo>
                    <a:pt x="504278" y="60185"/>
                  </a:lnTo>
                  <a:lnTo>
                    <a:pt x="516940" y="60185"/>
                  </a:lnTo>
                  <a:lnTo>
                    <a:pt x="522643" y="57442"/>
                  </a:lnTo>
                  <a:lnTo>
                    <a:pt x="525966" y="53136"/>
                  </a:lnTo>
                  <a:lnTo>
                    <a:pt x="507250" y="53136"/>
                  </a:lnTo>
                  <a:lnTo>
                    <a:pt x="504609" y="52247"/>
                  </a:lnTo>
                  <a:lnTo>
                    <a:pt x="499744" y="48742"/>
                  </a:lnTo>
                  <a:lnTo>
                    <a:pt x="498182" y="45961"/>
                  </a:lnTo>
                  <a:lnTo>
                    <a:pt x="497497" y="42138"/>
                  </a:lnTo>
                  <a:lnTo>
                    <a:pt x="529018" y="42138"/>
                  </a:lnTo>
                  <a:lnTo>
                    <a:pt x="529059" y="35915"/>
                  </a:lnTo>
                  <a:lnTo>
                    <a:pt x="498322" y="35915"/>
                  </a:lnTo>
                  <a:lnTo>
                    <a:pt x="500633" y="30848"/>
                  </a:lnTo>
                  <a:lnTo>
                    <a:pt x="504456" y="28308"/>
                  </a:lnTo>
                  <a:lnTo>
                    <a:pt x="524704" y="28308"/>
                  </a:lnTo>
                  <a:lnTo>
                    <a:pt x="519603" y="23088"/>
                  </a:lnTo>
                  <a:lnTo>
                    <a:pt x="515086" y="21170"/>
                  </a:lnTo>
                  <a:close/>
                </a:path>
                <a:path w="561975" h="61595">
                  <a:moveTo>
                    <a:pt x="521220" y="47637"/>
                  </a:moveTo>
                  <a:lnTo>
                    <a:pt x="518248" y="51308"/>
                  </a:lnTo>
                  <a:lnTo>
                    <a:pt x="514540" y="53136"/>
                  </a:lnTo>
                  <a:lnTo>
                    <a:pt x="525966" y="53136"/>
                  </a:lnTo>
                  <a:lnTo>
                    <a:pt x="526897" y="51930"/>
                  </a:lnTo>
                  <a:lnTo>
                    <a:pt x="521220" y="47637"/>
                  </a:lnTo>
                  <a:close/>
                </a:path>
                <a:path w="561975" h="61595">
                  <a:moveTo>
                    <a:pt x="524704" y="28308"/>
                  </a:moveTo>
                  <a:lnTo>
                    <a:pt x="514718" y="28308"/>
                  </a:lnTo>
                  <a:lnTo>
                    <a:pt x="518426" y="30848"/>
                  </a:lnTo>
                  <a:lnTo>
                    <a:pt x="520953" y="35915"/>
                  </a:lnTo>
                  <a:lnTo>
                    <a:pt x="529059" y="35915"/>
                  </a:lnTo>
                  <a:lnTo>
                    <a:pt x="527215" y="30886"/>
                  </a:lnTo>
                  <a:lnTo>
                    <a:pt x="524704" y="28308"/>
                  </a:lnTo>
                  <a:close/>
                </a:path>
                <a:path w="561975" h="61595">
                  <a:moveTo>
                    <a:pt x="546595" y="22263"/>
                  </a:moveTo>
                  <a:lnTo>
                    <a:pt x="539000" y="22263"/>
                  </a:lnTo>
                  <a:lnTo>
                    <a:pt x="539000" y="59182"/>
                  </a:lnTo>
                  <a:lnTo>
                    <a:pt x="546785" y="59182"/>
                  </a:lnTo>
                  <a:lnTo>
                    <a:pt x="546785" y="35928"/>
                  </a:lnTo>
                  <a:lnTo>
                    <a:pt x="547662" y="33642"/>
                  </a:lnTo>
                  <a:lnTo>
                    <a:pt x="551243" y="29959"/>
                  </a:lnTo>
                  <a:lnTo>
                    <a:pt x="551458" y="29870"/>
                  </a:lnTo>
                  <a:lnTo>
                    <a:pt x="546595" y="29870"/>
                  </a:lnTo>
                  <a:lnTo>
                    <a:pt x="546595" y="22263"/>
                  </a:lnTo>
                  <a:close/>
                </a:path>
                <a:path w="561975" h="61595">
                  <a:moveTo>
                    <a:pt x="558876" y="21170"/>
                  </a:moveTo>
                  <a:lnTo>
                    <a:pt x="555485" y="21170"/>
                  </a:lnTo>
                  <a:lnTo>
                    <a:pt x="553338" y="21856"/>
                  </a:lnTo>
                  <a:lnTo>
                    <a:pt x="551662" y="23215"/>
                  </a:lnTo>
                  <a:lnTo>
                    <a:pt x="550024" y="24587"/>
                  </a:lnTo>
                  <a:lnTo>
                    <a:pt x="548322" y="26797"/>
                  </a:lnTo>
                  <a:lnTo>
                    <a:pt x="546595" y="29870"/>
                  </a:lnTo>
                  <a:lnTo>
                    <a:pt x="551458" y="29870"/>
                  </a:lnTo>
                  <a:lnTo>
                    <a:pt x="553453" y="29044"/>
                  </a:lnTo>
                  <a:lnTo>
                    <a:pt x="559185" y="29044"/>
                  </a:lnTo>
                  <a:lnTo>
                    <a:pt x="561352" y="21691"/>
                  </a:lnTo>
                  <a:lnTo>
                    <a:pt x="559943" y="21348"/>
                  </a:lnTo>
                  <a:lnTo>
                    <a:pt x="558876" y="21170"/>
                  </a:lnTo>
                  <a:close/>
                </a:path>
                <a:path w="561975" h="61595">
                  <a:moveTo>
                    <a:pt x="559185" y="29044"/>
                  </a:moveTo>
                  <a:lnTo>
                    <a:pt x="556564" y="29044"/>
                  </a:lnTo>
                  <a:lnTo>
                    <a:pt x="557555" y="29197"/>
                  </a:lnTo>
                  <a:lnTo>
                    <a:pt x="559053" y="29489"/>
                  </a:lnTo>
                  <a:lnTo>
                    <a:pt x="559185" y="29044"/>
                  </a:lnTo>
                  <a:close/>
                </a:path>
              </a:pathLst>
            </a:custGeom>
            <a:solidFill>
              <a:srgbClr val="2B2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14738" y="4615612"/>
              <a:ext cx="139585" cy="1395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05975" y="4879010"/>
              <a:ext cx="892898" cy="614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55286" y="4606988"/>
              <a:ext cx="139598" cy="139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60544" y="4879010"/>
              <a:ext cx="987920" cy="764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154250" y="4086438"/>
            <a:ext cx="151375" cy="60170"/>
          </a:xfrm>
          <a:custGeom>
            <a:avLst/>
            <a:gdLst/>
            <a:ahLst/>
            <a:cxnLst/>
            <a:rect l="l" t="t" r="r" b="b"/>
            <a:pathLst>
              <a:path w="125095" h="125095">
                <a:moveTo>
                  <a:pt x="62382" y="0"/>
                </a:moveTo>
                <a:lnTo>
                  <a:pt x="86667" y="4903"/>
                </a:lnTo>
                <a:lnTo>
                  <a:pt x="106500" y="18276"/>
                </a:lnTo>
                <a:lnTo>
                  <a:pt x="119873" y="38110"/>
                </a:lnTo>
                <a:lnTo>
                  <a:pt x="124777" y="62395"/>
                </a:lnTo>
                <a:lnTo>
                  <a:pt x="119873" y="86672"/>
                </a:lnTo>
                <a:lnTo>
                  <a:pt x="106500" y="106502"/>
                </a:lnTo>
                <a:lnTo>
                  <a:pt x="86667" y="119873"/>
                </a:lnTo>
                <a:lnTo>
                  <a:pt x="62382" y="124777"/>
                </a:lnTo>
                <a:lnTo>
                  <a:pt x="38099" y="119873"/>
                </a:lnTo>
                <a:lnTo>
                  <a:pt x="18270" y="106502"/>
                </a:lnTo>
                <a:lnTo>
                  <a:pt x="4902" y="86672"/>
                </a:lnTo>
                <a:lnTo>
                  <a:pt x="0" y="62395"/>
                </a:lnTo>
                <a:lnTo>
                  <a:pt x="4902" y="38110"/>
                </a:lnTo>
                <a:lnTo>
                  <a:pt x="18270" y="18276"/>
                </a:lnTo>
                <a:lnTo>
                  <a:pt x="38099" y="4903"/>
                </a:lnTo>
                <a:lnTo>
                  <a:pt x="62382" y="0"/>
                </a:lnTo>
                <a:close/>
              </a:path>
            </a:pathLst>
          </a:custGeom>
          <a:ln w="12193">
            <a:solidFill>
              <a:srgbClr val="7947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70232" y="4092791"/>
            <a:ext cx="119103" cy="47342"/>
          </a:xfrm>
          <a:custGeom>
            <a:avLst/>
            <a:gdLst/>
            <a:ahLst/>
            <a:cxnLst/>
            <a:rect l="l" t="t" r="r" b="b"/>
            <a:pathLst>
              <a:path w="98425" h="98425">
                <a:moveTo>
                  <a:pt x="49174" y="0"/>
                </a:moveTo>
                <a:lnTo>
                  <a:pt x="30035" y="3865"/>
                </a:lnTo>
                <a:lnTo>
                  <a:pt x="14404" y="14406"/>
                </a:lnTo>
                <a:lnTo>
                  <a:pt x="3865" y="30041"/>
                </a:lnTo>
                <a:lnTo>
                  <a:pt x="0" y="49187"/>
                </a:lnTo>
                <a:lnTo>
                  <a:pt x="3865" y="68325"/>
                </a:lnTo>
                <a:lnTo>
                  <a:pt x="14404" y="83956"/>
                </a:lnTo>
                <a:lnTo>
                  <a:pt x="30035" y="94496"/>
                </a:lnTo>
                <a:lnTo>
                  <a:pt x="49174" y="98361"/>
                </a:lnTo>
                <a:lnTo>
                  <a:pt x="68320" y="94496"/>
                </a:lnTo>
                <a:lnTo>
                  <a:pt x="83954" y="83956"/>
                </a:lnTo>
                <a:lnTo>
                  <a:pt x="94496" y="68325"/>
                </a:lnTo>
                <a:lnTo>
                  <a:pt x="98361" y="49187"/>
                </a:lnTo>
                <a:lnTo>
                  <a:pt x="94496" y="30041"/>
                </a:lnTo>
                <a:lnTo>
                  <a:pt x="83954" y="14406"/>
                </a:lnTo>
                <a:lnTo>
                  <a:pt x="68320" y="3865"/>
                </a:lnTo>
                <a:lnTo>
                  <a:pt x="49174" y="0"/>
                </a:lnTo>
                <a:close/>
              </a:path>
            </a:pathLst>
          </a:custGeom>
          <a:solidFill>
            <a:srgbClr val="7947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15184" y="4191420"/>
            <a:ext cx="944275" cy="222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0486" y="4191451"/>
            <a:ext cx="1149839" cy="22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1"/>
          <p:cNvGrpSpPr/>
          <p:nvPr/>
        </p:nvGrpSpPr>
        <p:grpSpPr>
          <a:xfrm>
            <a:off x="2662173" y="3507854"/>
            <a:ext cx="5582235" cy="1297080"/>
            <a:chOff x="1622763" y="7394495"/>
            <a:chExt cx="3885692" cy="1211493"/>
          </a:xfrm>
        </p:grpSpPr>
        <p:sp>
          <p:nvSpPr>
            <p:cNvPr id="32" name="object 32"/>
            <p:cNvSpPr/>
            <p:nvPr/>
          </p:nvSpPr>
          <p:spPr>
            <a:xfrm>
              <a:off x="3484016" y="8536343"/>
              <a:ext cx="29845" cy="42545"/>
            </a:xfrm>
            <a:custGeom>
              <a:avLst/>
              <a:gdLst/>
              <a:ahLst/>
              <a:cxnLst/>
              <a:rect l="l" t="t" r="r" b="b"/>
              <a:pathLst>
                <a:path w="29845" h="42545">
                  <a:moveTo>
                    <a:pt x="19621" y="0"/>
                  </a:moveTo>
                  <a:lnTo>
                    <a:pt x="11137" y="0"/>
                  </a:lnTo>
                  <a:lnTo>
                    <a:pt x="7454" y="1371"/>
                  </a:lnTo>
                  <a:lnTo>
                    <a:pt x="1485" y="6870"/>
                  </a:lnTo>
                  <a:lnTo>
                    <a:pt x="0" y="10769"/>
                  </a:lnTo>
                  <a:lnTo>
                    <a:pt x="25" y="15798"/>
                  </a:lnTo>
                  <a:lnTo>
                    <a:pt x="9232" y="15798"/>
                  </a:lnTo>
                  <a:lnTo>
                    <a:pt x="9410" y="12979"/>
                  </a:lnTo>
                  <a:lnTo>
                    <a:pt x="9906" y="10909"/>
                  </a:lnTo>
                  <a:lnTo>
                    <a:pt x="11569" y="8267"/>
                  </a:lnTo>
                  <a:lnTo>
                    <a:pt x="12903" y="7594"/>
                  </a:lnTo>
                  <a:lnTo>
                    <a:pt x="16319" y="7594"/>
                  </a:lnTo>
                  <a:lnTo>
                    <a:pt x="17652" y="8115"/>
                  </a:lnTo>
                  <a:lnTo>
                    <a:pt x="19773" y="10210"/>
                  </a:lnTo>
                  <a:lnTo>
                    <a:pt x="20307" y="11544"/>
                  </a:lnTo>
                  <a:lnTo>
                    <a:pt x="20307" y="14643"/>
                  </a:lnTo>
                  <a:lnTo>
                    <a:pt x="19862" y="16230"/>
                  </a:lnTo>
                  <a:lnTo>
                    <a:pt x="16624" y="21818"/>
                  </a:lnTo>
                  <a:lnTo>
                    <a:pt x="355" y="42481"/>
                  </a:lnTo>
                  <a:lnTo>
                    <a:pt x="29438" y="42481"/>
                  </a:lnTo>
                  <a:lnTo>
                    <a:pt x="29438" y="34747"/>
                  </a:lnTo>
                  <a:lnTo>
                    <a:pt x="17525" y="34747"/>
                  </a:lnTo>
                  <a:lnTo>
                    <a:pt x="20180" y="31470"/>
                  </a:lnTo>
                  <a:lnTo>
                    <a:pt x="27927" y="20319"/>
                  </a:lnTo>
                  <a:lnTo>
                    <a:pt x="29438" y="16306"/>
                  </a:lnTo>
                  <a:lnTo>
                    <a:pt x="29438" y="8978"/>
                  </a:lnTo>
                  <a:lnTo>
                    <a:pt x="28155" y="5930"/>
                  </a:lnTo>
                  <a:lnTo>
                    <a:pt x="22974" y="1181"/>
                  </a:lnTo>
                  <a:lnTo>
                    <a:pt x="19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22763" y="7394495"/>
              <a:ext cx="3885692" cy="121149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44554" y="8480285"/>
              <a:ext cx="98374" cy="9836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896458" y="2859782"/>
            <a:ext cx="7349778" cy="0"/>
          </a:xfrm>
          <a:custGeom>
            <a:avLst/>
            <a:gdLst/>
            <a:ahLst/>
            <a:cxnLst/>
            <a:rect l="l" t="t" r="r" b="b"/>
            <a:pathLst>
              <a:path w="6073775">
                <a:moveTo>
                  <a:pt x="0" y="0"/>
                </a:moveTo>
                <a:lnTo>
                  <a:pt x="6073222" y="0"/>
                </a:lnTo>
              </a:path>
            </a:pathLst>
          </a:custGeom>
          <a:ln w="6350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>
          <a:xfrm>
            <a:off x="755576" y="1851670"/>
            <a:ext cx="1763688" cy="523220"/>
          </a:xfrm>
          <a:prstGeom prst="rect">
            <a:avLst/>
          </a:prstGeom>
          <a:solidFill>
            <a:srgbClr val="CE5E0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spc="-5" dirty="0" err="1" smtClean="0">
                <a:solidFill>
                  <a:srgbClr val="3C3E3E"/>
                </a:solidFill>
                <a:latin typeface="Arial"/>
                <a:cs typeface="Arial"/>
              </a:rPr>
              <a:t>OneCup</a:t>
            </a:r>
            <a:r>
              <a:rPr lang="en-US" b="1" i="1" spc="-5" dirty="0" smtClean="0">
                <a:solidFill>
                  <a:srgbClr val="3C3E3E"/>
                </a:solidFill>
                <a:latin typeface="Arial"/>
                <a:cs typeface="Arial"/>
              </a:rPr>
              <a:t> C</a:t>
            </a:r>
            <a:r>
              <a:rPr lang="en-US" b="1" i="1" spc="-40" dirty="0" smtClean="0">
                <a:solidFill>
                  <a:srgbClr val="3C3E3E"/>
                </a:solidFill>
                <a:latin typeface="Arial"/>
                <a:cs typeface="Arial"/>
              </a:rPr>
              <a:t>oncept-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1  </a:t>
            </a:r>
            <a:r>
              <a:rPr lang="en-US" b="1" i="1" dirty="0" smtClean="0">
                <a:solidFill>
                  <a:srgbClr val="3C3E3E"/>
                </a:solidFill>
                <a:latin typeface="Arial"/>
                <a:cs typeface="Arial"/>
              </a:rPr>
              <a:t>(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Layer )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83568" y="3939902"/>
            <a:ext cx="1800200" cy="523220"/>
          </a:xfrm>
          <a:prstGeom prst="rect">
            <a:avLst/>
          </a:prstGeom>
          <a:solidFill>
            <a:srgbClr val="CE5E02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spc="-5" dirty="0" err="1" smtClean="0">
                <a:solidFill>
                  <a:srgbClr val="3C3E3E"/>
                </a:solidFill>
                <a:latin typeface="Arial"/>
                <a:cs typeface="Arial"/>
              </a:rPr>
              <a:t>OneCup</a:t>
            </a:r>
            <a:r>
              <a:rPr lang="en-US" b="1" i="1" spc="-5" dirty="0" smtClean="0">
                <a:solidFill>
                  <a:srgbClr val="3C3E3E"/>
                </a:solidFill>
                <a:latin typeface="Arial"/>
                <a:cs typeface="Arial"/>
              </a:rPr>
              <a:t> C</a:t>
            </a:r>
            <a:r>
              <a:rPr lang="en-US" b="1" i="1" spc="-40" dirty="0" smtClean="0">
                <a:solidFill>
                  <a:srgbClr val="3C3E3E"/>
                </a:solidFill>
                <a:latin typeface="Arial"/>
                <a:cs typeface="Arial"/>
              </a:rPr>
              <a:t>oncept-2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</a:t>
            </a:r>
            <a:r>
              <a:rPr lang="en-US" b="1" i="1" dirty="0" smtClean="0">
                <a:solidFill>
                  <a:srgbClr val="3C3E3E"/>
                </a:solidFill>
                <a:latin typeface="Arial"/>
                <a:cs typeface="Arial"/>
              </a:rPr>
              <a:t>(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</a:t>
            </a:r>
            <a:r>
              <a:rPr lang="en-US" b="1" i="1" spc="-30" dirty="0" smtClean="0">
                <a:solidFill>
                  <a:srgbClr val="3C3E3E"/>
                </a:solidFill>
                <a:latin typeface="Arial"/>
                <a:cs typeface="Arial"/>
              </a:rPr>
              <a:t>Foil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</a:t>
            </a:r>
            <a:r>
              <a:rPr lang="en-US" b="1" i="1" dirty="0" smtClean="0">
                <a:solidFill>
                  <a:srgbClr val="3C3E3E"/>
                </a:solidFill>
                <a:latin typeface="Arial"/>
                <a:cs typeface="Arial"/>
              </a:rPr>
              <a:t>tagger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51520" y="195486"/>
            <a:ext cx="471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40" dirty="0" smtClean="0">
                <a:solidFill>
                  <a:schemeClr val="tx1"/>
                </a:solidFill>
                <a:latin typeface="Tahoma"/>
                <a:cs typeface="Tahoma"/>
              </a:rPr>
              <a:t>OUR SOLUTION </a:t>
            </a:r>
          </a:p>
        </p:txBody>
      </p:sp>
      <p:pic>
        <p:nvPicPr>
          <p:cNvPr id="27" name="Picture 26" descr="CARDF.jpeg"/>
          <p:cNvPicPr>
            <a:picLocks noChangeAspect="1"/>
          </p:cNvPicPr>
          <p:nvPr/>
        </p:nvPicPr>
        <p:blipFill>
          <a:blip r:embed="rId14">
            <a:lum bright="20000"/>
          </a:blip>
          <a:srcRect l="2751" t="30400" r="54725" b="27600"/>
          <a:stretch>
            <a:fillRect/>
          </a:stretch>
        </p:blipFill>
        <p:spPr>
          <a:xfrm>
            <a:off x="6732240" y="72008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32240" y="72008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971599" y="502183"/>
            <a:ext cx="7939775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UNIQUE SELLING POINT</a:t>
            </a:r>
            <a:endParaRPr dirty="0"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1"/>
          </p:nvPr>
        </p:nvSpPr>
        <p:spPr>
          <a:xfrm>
            <a:off x="899592" y="1491630"/>
            <a:ext cx="5328591" cy="7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EASY TO USE  WITH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TIME SAVING</a:t>
            </a:r>
            <a:endParaRPr b="1" dirty="0"/>
          </a:p>
        </p:txBody>
      </p:sp>
      <p:sp>
        <p:nvSpPr>
          <p:cNvPr id="257" name="Google Shape;257;p32"/>
          <p:cNvSpPr txBox="1"/>
          <p:nvPr/>
        </p:nvSpPr>
        <p:spPr>
          <a:xfrm>
            <a:off x="1148528" y="1637341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3"/>
          </p:nvPr>
        </p:nvSpPr>
        <p:spPr>
          <a:xfrm>
            <a:off x="899592" y="3291830"/>
            <a:ext cx="3753033" cy="466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COMPETITIVE PRICE WITH  QUALITY</a:t>
            </a:r>
            <a:endParaRPr dirty="0"/>
          </a:p>
        </p:txBody>
      </p:sp>
      <p:sp>
        <p:nvSpPr>
          <p:cNvPr id="263" name="Google Shape;263;p32"/>
          <p:cNvSpPr txBox="1"/>
          <p:nvPr/>
        </p:nvSpPr>
        <p:spPr>
          <a:xfrm>
            <a:off x="1148528" y="3185569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5"/>
          </p:nvPr>
        </p:nvSpPr>
        <p:spPr>
          <a:xfrm>
            <a:off x="899592" y="2499742"/>
            <a:ext cx="3367878" cy="4464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ANYTIME &amp; ANYWHERE WITH  CHOICE </a:t>
            </a:r>
            <a:endParaRPr b="1"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7"/>
          </p:nvPr>
        </p:nvSpPr>
        <p:spPr>
          <a:xfrm>
            <a:off x="827584" y="3507854"/>
            <a:ext cx="3888432" cy="1224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r>
              <a:rPr lang="en" b="1" dirty="0" smtClean="0"/>
              <a:t>UNIQUE  HYGIENIC CONCEPT</a:t>
            </a:r>
            <a:endParaRPr b="1" dirty="0"/>
          </a:p>
        </p:txBody>
      </p:sp>
      <p:sp>
        <p:nvSpPr>
          <p:cNvPr id="272" name="Google Shape;272;p32"/>
          <p:cNvSpPr txBox="1"/>
          <p:nvPr/>
        </p:nvSpPr>
        <p:spPr>
          <a:xfrm>
            <a:off x="5083543" y="3627593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279" name="Google Shape;279;p32"/>
          <p:cNvCxnSpPr/>
          <p:nvPr/>
        </p:nvCxnSpPr>
        <p:spPr>
          <a:xfrm>
            <a:off x="1127536" y="1091900"/>
            <a:ext cx="4668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 descr="UPOS OFFER.jpeg"/>
          <p:cNvPicPr>
            <a:picLocks noChangeAspect="1"/>
          </p:cNvPicPr>
          <p:nvPr/>
        </p:nvPicPr>
        <p:blipFill>
          <a:blip r:embed="rId4"/>
          <a:srcRect t="33200" r="-7799" b="-4599"/>
          <a:stretch>
            <a:fillRect/>
          </a:stretch>
        </p:blipFill>
        <p:spPr>
          <a:xfrm>
            <a:off x="4427984" y="1419622"/>
            <a:ext cx="4680520" cy="30963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88024" y="4435247"/>
            <a:ext cx="36004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Kholo </a:t>
            </a:r>
            <a:r>
              <a:rPr lang="en-US" sz="3200" dirty="0" err="1" smtClean="0">
                <a:solidFill>
                  <a:schemeClr val="bg1"/>
                </a:solidFill>
              </a:rPr>
              <a:t>Gholo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Peelo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2"/>
          <p:cNvSpPr txBox="1">
            <a:spLocks noGrp="1"/>
          </p:cNvSpPr>
          <p:nvPr>
            <p:ph type="body" idx="1"/>
          </p:nvPr>
        </p:nvSpPr>
        <p:spPr>
          <a:xfrm>
            <a:off x="311700" y="2499742"/>
            <a:ext cx="8520600" cy="1800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18" name="Google Shape;818;p52"/>
          <p:cNvCxnSpPr/>
          <p:nvPr/>
        </p:nvCxnSpPr>
        <p:spPr>
          <a:xfrm>
            <a:off x="539552" y="843558"/>
            <a:ext cx="309634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/>
          <p:cNvSpPr/>
          <p:nvPr/>
        </p:nvSpPr>
        <p:spPr>
          <a:xfrm>
            <a:off x="539552" y="195486"/>
            <a:ext cx="6768752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440"/>
              </a:spcBef>
            </a:pPr>
            <a:r>
              <a:rPr lang="en-US" sz="3600" spc="40" dirty="0" smtClean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TEA- COFFEE</a:t>
            </a:r>
          </a:p>
          <a:p>
            <a:pPr marL="12700">
              <a:spcBef>
                <a:spcPts val="440"/>
              </a:spcBef>
            </a:pPr>
            <a:endParaRPr lang="en-US" sz="2000" dirty="0" smtClean="0">
              <a:latin typeface="Tahoma"/>
              <a:cs typeface="Tahoma"/>
            </a:endParaRPr>
          </a:p>
        </p:txBody>
      </p:sp>
      <p:grpSp>
        <p:nvGrpSpPr>
          <p:cNvPr id="2" name="object 52"/>
          <p:cNvGrpSpPr/>
          <p:nvPr/>
        </p:nvGrpSpPr>
        <p:grpSpPr>
          <a:xfrm>
            <a:off x="17573" y="2571749"/>
            <a:ext cx="8602873" cy="2296725"/>
            <a:chOff x="220577" y="4276222"/>
            <a:chExt cx="7337527" cy="3163361"/>
          </a:xfrm>
        </p:grpSpPr>
        <p:pic>
          <p:nvPicPr>
            <p:cNvPr id="26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7871" y="4276222"/>
              <a:ext cx="1596836" cy="2337400"/>
            </a:xfrm>
            <a:prstGeom prst="rect">
              <a:avLst/>
            </a:prstGeom>
          </p:spPr>
        </p:pic>
        <p:sp>
          <p:nvSpPr>
            <p:cNvPr id="27" name="object 57"/>
            <p:cNvSpPr/>
            <p:nvPr/>
          </p:nvSpPr>
          <p:spPr>
            <a:xfrm>
              <a:off x="566149" y="7243368"/>
              <a:ext cx="455295" cy="196215"/>
            </a:xfrm>
            <a:custGeom>
              <a:avLst/>
              <a:gdLst/>
              <a:ahLst/>
              <a:cxnLst/>
              <a:rect l="l" t="t" r="r" b="b"/>
              <a:pathLst>
                <a:path w="455294" h="196215">
                  <a:moveTo>
                    <a:pt x="0" y="0"/>
                  </a:moveTo>
                  <a:lnTo>
                    <a:pt x="12584" y="38161"/>
                  </a:lnTo>
                  <a:lnTo>
                    <a:pt x="36723" y="70940"/>
                  </a:lnTo>
                  <a:lnTo>
                    <a:pt x="68056" y="99335"/>
                  </a:lnTo>
                  <a:lnTo>
                    <a:pt x="102222" y="124345"/>
                  </a:lnTo>
                  <a:lnTo>
                    <a:pt x="138996" y="147319"/>
                  </a:lnTo>
                  <a:lnTo>
                    <a:pt x="176042" y="159481"/>
                  </a:lnTo>
                  <a:lnTo>
                    <a:pt x="200533" y="163220"/>
                  </a:lnTo>
                  <a:lnTo>
                    <a:pt x="233306" y="168194"/>
                  </a:lnTo>
                  <a:lnTo>
                    <a:pt x="298563" y="179865"/>
                  </a:lnTo>
                  <a:lnTo>
                    <a:pt x="348216" y="187133"/>
                  </a:lnTo>
                  <a:lnTo>
                    <a:pt x="406539" y="191439"/>
                  </a:lnTo>
                  <a:lnTo>
                    <a:pt x="413905" y="191503"/>
                  </a:lnTo>
                  <a:lnTo>
                    <a:pt x="431838" y="192608"/>
                  </a:lnTo>
                  <a:lnTo>
                    <a:pt x="441363" y="193649"/>
                  </a:lnTo>
                  <a:lnTo>
                    <a:pt x="446150" y="195592"/>
                  </a:lnTo>
                  <a:lnTo>
                    <a:pt x="452132" y="195325"/>
                  </a:lnTo>
                  <a:lnTo>
                    <a:pt x="454329" y="194716"/>
                  </a:lnTo>
                  <a:lnTo>
                    <a:pt x="455091" y="191274"/>
                  </a:lnTo>
                  <a:lnTo>
                    <a:pt x="453529" y="189826"/>
                  </a:lnTo>
                  <a:lnTo>
                    <a:pt x="449237" y="187515"/>
                  </a:lnTo>
                  <a:lnTo>
                    <a:pt x="446239" y="187388"/>
                  </a:lnTo>
                  <a:lnTo>
                    <a:pt x="440842" y="184276"/>
                  </a:lnTo>
                  <a:lnTo>
                    <a:pt x="390292" y="157654"/>
                  </a:lnTo>
                  <a:lnTo>
                    <a:pt x="335989" y="131349"/>
                  </a:lnTo>
                  <a:lnTo>
                    <a:pt x="313625" y="120053"/>
                  </a:lnTo>
                  <a:lnTo>
                    <a:pt x="291833" y="107657"/>
                  </a:lnTo>
                  <a:lnTo>
                    <a:pt x="269846" y="93576"/>
                  </a:lnTo>
                  <a:lnTo>
                    <a:pt x="258722" y="86773"/>
                  </a:lnTo>
                  <a:lnTo>
                    <a:pt x="247230" y="80619"/>
                  </a:lnTo>
                  <a:lnTo>
                    <a:pt x="218690" y="70066"/>
                  </a:lnTo>
                  <a:lnTo>
                    <a:pt x="189722" y="63077"/>
                  </a:lnTo>
                  <a:lnTo>
                    <a:pt x="160948" y="55770"/>
                  </a:lnTo>
                  <a:lnTo>
                    <a:pt x="132994" y="44259"/>
                  </a:lnTo>
                  <a:lnTo>
                    <a:pt x="117268" y="36169"/>
                  </a:lnTo>
                  <a:lnTo>
                    <a:pt x="101018" y="28686"/>
                  </a:lnTo>
                  <a:lnTo>
                    <a:pt x="55078" y="11738"/>
                  </a:lnTo>
                  <a:lnTo>
                    <a:pt x="9740" y="1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8"/>
            <p:cNvSpPr/>
            <p:nvPr/>
          </p:nvSpPr>
          <p:spPr>
            <a:xfrm>
              <a:off x="617982" y="6712673"/>
              <a:ext cx="2244725" cy="721995"/>
            </a:xfrm>
            <a:custGeom>
              <a:avLst/>
              <a:gdLst/>
              <a:ahLst/>
              <a:cxnLst/>
              <a:rect l="l" t="t" r="r" b="b"/>
              <a:pathLst>
                <a:path w="2244725" h="721995">
                  <a:moveTo>
                    <a:pt x="402450" y="721664"/>
                  </a:moveTo>
                  <a:lnTo>
                    <a:pt x="401916" y="720852"/>
                  </a:lnTo>
                  <a:lnTo>
                    <a:pt x="401040" y="720166"/>
                  </a:lnTo>
                  <a:lnTo>
                    <a:pt x="397370" y="718223"/>
                  </a:lnTo>
                  <a:lnTo>
                    <a:pt x="394385" y="718096"/>
                  </a:lnTo>
                  <a:lnTo>
                    <a:pt x="389001" y="714997"/>
                  </a:lnTo>
                  <a:lnTo>
                    <a:pt x="386575" y="712368"/>
                  </a:lnTo>
                  <a:lnTo>
                    <a:pt x="383933" y="710577"/>
                  </a:lnTo>
                  <a:lnTo>
                    <a:pt x="341782" y="702525"/>
                  </a:lnTo>
                  <a:lnTo>
                    <a:pt x="320763" y="698068"/>
                  </a:lnTo>
                  <a:lnTo>
                    <a:pt x="267741" y="684250"/>
                  </a:lnTo>
                  <a:lnTo>
                    <a:pt x="204457" y="663473"/>
                  </a:lnTo>
                  <a:lnTo>
                    <a:pt x="143649" y="641350"/>
                  </a:lnTo>
                  <a:lnTo>
                    <a:pt x="128841" y="636206"/>
                  </a:lnTo>
                  <a:lnTo>
                    <a:pt x="113817" y="631913"/>
                  </a:lnTo>
                  <a:lnTo>
                    <a:pt x="99339" y="628078"/>
                  </a:lnTo>
                  <a:lnTo>
                    <a:pt x="85064" y="623481"/>
                  </a:lnTo>
                  <a:lnTo>
                    <a:pt x="71234" y="617791"/>
                  </a:lnTo>
                  <a:lnTo>
                    <a:pt x="58039" y="610666"/>
                  </a:lnTo>
                  <a:lnTo>
                    <a:pt x="43878" y="600798"/>
                  </a:lnTo>
                  <a:lnTo>
                    <a:pt x="30022" y="590384"/>
                  </a:lnTo>
                  <a:lnTo>
                    <a:pt x="15671" y="581139"/>
                  </a:lnTo>
                  <a:lnTo>
                    <a:pt x="0" y="574763"/>
                  </a:lnTo>
                  <a:lnTo>
                    <a:pt x="2908" y="581279"/>
                  </a:lnTo>
                  <a:lnTo>
                    <a:pt x="7391" y="586803"/>
                  </a:lnTo>
                  <a:lnTo>
                    <a:pt x="12992" y="591540"/>
                  </a:lnTo>
                  <a:lnTo>
                    <a:pt x="19215" y="595668"/>
                  </a:lnTo>
                  <a:lnTo>
                    <a:pt x="35077" y="605256"/>
                  </a:lnTo>
                  <a:lnTo>
                    <a:pt x="46037" y="612305"/>
                  </a:lnTo>
                  <a:lnTo>
                    <a:pt x="80911" y="630669"/>
                  </a:lnTo>
                  <a:lnTo>
                    <a:pt x="119354" y="645871"/>
                  </a:lnTo>
                  <a:lnTo>
                    <a:pt x="197751" y="671703"/>
                  </a:lnTo>
                  <a:lnTo>
                    <a:pt x="223837" y="680389"/>
                  </a:lnTo>
                  <a:lnTo>
                    <a:pt x="268859" y="693686"/>
                  </a:lnTo>
                  <a:lnTo>
                    <a:pt x="313702" y="703465"/>
                  </a:lnTo>
                  <a:lnTo>
                    <a:pt x="358279" y="712025"/>
                  </a:lnTo>
                  <a:lnTo>
                    <a:pt x="402450" y="721664"/>
                  </a:lnTo>
                  <a:close/>
                </a:path>
                <a:path w="2244725" h="721995">
                  <a:moveTo>
                    <a:pt x="2244293" y="22580"/>
                  </a:moveTo>
                  <a:lnTo>
                    <a:pt x="2237905" y="16802"/>
                  </a:lnTo>
                  <a:lnTo>
                    <a:pt x="2231453" y="11112"/>
                  </a:lnTo>
                  <a:lnTo>
                    <a:pt x="2224938" y="5511"/>
                  </a:lnTo>
                  <a:lnTo>
                    <a:pt x="2218372" y="0"/>
                  </a:lnTo>
                  <a:lnTo>
                    <a:pt x="2224532" y="5588"/>
                  </a:lnTo>
                  <a:lnTo>
                    <a:pt x="2230653" y="11252"/>
                  </a:lnTo>
                  <a:lnTo>
                    <a:pt x="2236698" y="16992"/>
                  </a:lnTo>
                  <a:lnTo>
                    <a:pt x="2242705" y="22796"/>
                  </a:lnTo>
                  <a:lnTo>
                    <a:pt x="2243798" y="22682"/>
                  </a:lnTo>
                  <a:lnTo>
                    <a:pt x="2244293" y="22580"/>
                  </a:lnTo>
                  <a:close/>
                </a:path>
              </a:pathLst>
            </a:custGeom>
            <a:solidFill>
              <a:srgbClr val="EB6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9"/>
            <p:cNvSpPr/>
            <p:nvPr/>
          </p:nvSpPr>
          <p:spPr>
            <a:xfrm>
              <a:off x="5717282" y="4920360"/>
              <a:ext cx="43815" cy="45085"/>
            </a:xfrm>
            <a:custGeom>
              <a:avLst/>
              <a:gdLst/>
              <a:ahLst/>
              <a:cxnLst/>
              <a:rect l="l" t="t" r="r" b="b"/>
              <a:pathLst>
                <a:path w="43814" h="45085">
                  <a:moveTo>
                    <a:pt x="21631" y="0"/>
                  </a:moveTo>
                  <a:lnTo>
                    <a:pt x="5407" y="6988"/>
                  </a:lnTo>
                  <a:lnTo>
                    <a:pt x="0" y="22364"/>
                  </a:lnTo>
                  <a:lnTo>
                    <a:pt x="5407" y="37740"/>
                  </a:lnTo>
                  <a:lnTo>
                    <a:pt x="21631" y="44729"/>
                  </a:lnTo>
                  <a:lnTo>
                    <a:pt x="37854" y="37740"/>
                  </a:lnTo>
                  <a:lnTo>
                    <a:pt x="43262" y="22364"/>
                  </a:lnTo>
                  <a:lnTo>
                    <a:pt x="37854" y="6988"/>
                  </a:lnTo>
                  <a:lnTo>
                    <a:pt x="21631" y="0"/>
                  </a:lnTo>
                  <a:close/>
                </a:path>
              </a:pathLst>
            </a:custGeom>
            <a:solidFill>
              <a:srgbClr val="F3A5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0"/>
            <p:cNvSpPr/>
            <p:nvPr/>
          </p:nvSpPr>
          <p:spPr>
            <a:xfrm>
              <a:off x="1608569" y="4917947"/>
              <a:ext cx="4154804" cy="2054860"/>
            </a:xfrm>
            <a:custGeom>
              <a:avLst/>
              <a:gdLst/>
              <a:ahLst/>
              <a:cxnLst/>
              <a:rect l="l" t="t" r="r" b="b"/>
              <a:pathLst>
                <a:path w="4154804" h="2054859">
                  <a:moveTo>
                    <a:pt x="38481" y="2034374"/>
                  </a:moveTo>
                  <a:lnTo>
                    <a:pt x="37325" y="2027212"/>
                  </a:lnTo>
                  <a:lnTo>
                    <a:pt x="33807" y="2020798"/>
                  </a:lnTo>
                  <a:lnTo>
                    <a:pt x="27813" y="2016188"/>
                  </a:lnTo>
                  <a:lnTo>
                    <a:pt x="19240" y="2014410"/>
                  </a:lnTo>
                  <a:lnTo>
                    <a:pt x="13284" y="2014410"/>
                  </a:lnTo>
                  <a:lnTo>
                    <a:pt x="8293" y="2016544"/>
                  </a:lnTo>
                  <a:lnTo>
                    <a:pt x="1727" y="2024202"/>
                  </a:lnTo>
                  <a:lnTo>
                    <a:pt x="0" y="2029091"/>
                  </a:lnTo>
                  <a:lnTo>
                    <a:pt x="0" y="2034374"/>
                  </a:lnTo>
                  <a:lnTo>
                    <a:pt x="1143" y="2041563"/>
                  </a:lnTo>
                  <a:lnTo>
                    <a:pt x="4660" y="2047989"/>
                  </a:lnTo>
                  <a:lnTo>
                    <a:pt x="10655" y="2052599"/>
                  </a:lnTo>
                  <a:lnTo>
                    <a:pt x="19240" y="2054364"/>
                  </a:lnTo>
                  <a:lnTo>
                    <a:pt x="25209" y="2054364"/>
                  </a:lnTo>
                  <a:lnTo>
                    <a:pt x="30187" y="2052243"/>
                  </a:lnTo>
                  <a:lnTo>
                    <a:pt x="36766" y="2044573"/>
                  </a:lnTo>
                  <a:lnTo>
                    <a:pt x="38481" y="2039670"/>
                  </a:lnTo>
                  <a:lnTo>
                    <a:pt x="38481" y="2034374"/>
                  </a:lnTo>
                  <a:close/>
                </a:path>
                <a:path w="4154804" h="2054859">
                  <a:moveTo>
                    <a:pt x="4154398" y="24765"/>
                  </a:moveTo>
                  <a:lnTo>
                    <a:pt x="4152849" y="15709"/>
                  </a:lnTo>
                  <a:lnTo>
                    <a:pt x="4149585" y="10033"/>
                  </a:lnTo>
                  <a:lnTo>
                    <a:pt x="4149585" y="24765"/>
                  </a:lnTo>
                  <a:lnTo>
                    <a:pt x="4149585" y="30060"/>
                  </a:lnTo>
                  <a:lnTo>
                    <a:pt x="4147870" y="34963"/>
                  </a:lnTo>
                  <a:lnTo>
                    <a:pt x="4141292" y="42633"/>
                  </a:lnTo>
                  <a:lnTo>
                    <a:pt x="4136313" y="44754"/>
                  </a:lnTo>
                  <a:lnTo>
                    <a:pt x="4130344" y="44754"/>
                  </a:lnTo>
                  <a:lnTo>
                    <a:pt x="4121759" y="42989"/>
                  </a:lnTo>
                  <a:lnTo>
                    <a:pt x="4115765" y="38379"/>
                  </a:lnTo>
                  <a:lnTo>
                    <a:pt x="4112247" y="31953"/>
                  </a:lnTo>
                  <a:lnTo>
                    <a:pt x="4111104" y="24765"/>
                  </a:lnTo>
                  <a:lnTo>
                    <a:pt x="4111104" y="19481"/>
                  </a:lnTo>
                  <a:lnTo>
                    <a:pt x="4112818" y="14592"/>
                  </a:lnTo>
                  <a:lnTo>
                    <a:pt x="4115930" y="10947"/>
                  </a:lnTo>
                  <a:lnTo>
                    <a:pt x="4119397" y="6934"/>
                  </a:lnTo>
                  <a:lnTo>
                    <a:pt x="4124375" y="4800"/>
                  </a:lnTo>
                  <a:lnTo>
                    <a:pt x="4130344" y="4800"/>
                  </a:lnTo>
                  <a:lnTo>
                    <a:pt x="4138917" y="6578"/>
                  </a:lnTo>
                  <a:lnTo>
                    <a:pt x="4144911" y="11188"/>
                  </a:lnTo>
                  <a:lnTo>
                    <a:pt x="4148429" y="17602"/>
                  </a:lnTo>
                  <a:lnTo>
                    <a:pt x="4149585" y="24765"/>
                  </a:lnTo>
                  <a:lnTo>
                    <a:pt x="4149585" y="10033"/>
                  </a:lnTo>
                  <a:lnTo>
                    <a:pt x="4148290" y="7772"/>
                  </a:lnTo>
                  <a:lnTo>
                    <a:pt x="4144314" y="4800"/>
                  </a:lnTo>
                  <a:lnTo>
                    <a:pt x="4140758" y="2146"/>
                  </a:lnTo>
                  <a:lnTo>
                    <a:pt x="4130344" y="0"/>
                  </a:lnTo>
                  <a:lnTo>
                    <a:pt x="4122940" y="0"/>
                  </a:lnTo>
                  <a:lnTo>
                    <a:pt x="4116705" y="2705"/>
                  </a:lnTo>
                  <a:lnTo>
                    <a:pt x="4108424" y="12319"/>
                  </a:lnTo>
                  <a:lnTo>
                    <a:pt x="4106303" y="18326"/>
                  </a:lnTo>
                  <a:lnTo>
                    <a:pt x="4106303" y="24765"/>
                  </a:lnTo>
                  <a:lnTo>
                    <a:pt x="4107827" y="33845"/>
                  </a:lnTo>
                  <a:lnTo>
                    <a:pt x="4112399" y="41783"/>
                  </a:lnTo>
                  <a:lnTo>
                    <a:pt x="4119918" y="47409"/>
                  </a:lnTo>
                  <a:lnTo>
                    <a:pt x="4130344" y="49542"/>
                  </a:lnTo>
                  <a:lnTo>
                    <a:pt x="4137749" y="49542"/>
                  </a:lnTo>
                  <a:lnTo>
                    <a:pt x="4143997" y="46875"/>
                  </a:lnTo>
                  <a:lnTo>
                    <a:pt x="4145813" y="44754"/>
                  </a:lnTo>
                  <a:lnTo>
                    <a:pt x="4152265" y="37236"/>
                  </a:lnTo>
                  <a:lnTo>
                    <a:pt x="4154398" y="31203"/>
                  </a:lnTo>
                  <a:lnTo>
                    <a:pt x="4154398" y="24765"/>
                  </a:lnTo>
                  <a:close/>
                </a:path>
              </a:pathLst>
            </a:custGeom>
            <a:solidFill>
              <a:srgbClr val="F2A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1"/>
            <p:cNvSpPr/>
            <p:nvPr/>
          </p:nvSpPr>
          <p:spPr>
            <a:xfrm>
              <a:off x="2594838" y="642152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60" h="36829">
                  <a:moveTo>
                    <a:pt x="17754" y="0"/>
                  </a:moveTo>
                  <a:lnTo>
                    <a:pt x="4438" y="5736"/>
                  </a:lnTo>
                  <a:lnTo>
                    <a:pt x="0" y="18357"/>
                  </a:lnTo>
                  <a:lnTo>
                    <a:pt x="4438" y="30978"/>
                  </a:lnTo>
                  <a:lnTo>
                    <a:pt x="17754" y="36715"/>
                  </a:lnTo>
                  <a:lnTo>
                    <a:pt x="31070" y="30978"/>
                  </a:lnTo>
                  <a:lnTo>
                    <a:pt x="35509" y="18357"/>
                  </a:lnTo>
                  <a:lnTo>
                    <a:pt x="31070" y="5736"/>
                  </a:lnTo>
                  <a:lnTo>
                    <a:pt x="17754" y="0"/>
                  </a:lnTo>
                  <a:close/>
                </a:path>
              </a:pathLst>
            </a:custGeom>
            <a:solidFill>
              <a:srgbClr val="F3A5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2"/>
            <p:cNvSpPr/>
            <p:nvPr/>
          </p:nvSpPr>
          <p:spPr>
            <a:xfrm>
              <a:off x="2592870" y="6419545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5" h="41275">
                  <a:moveTo>
                    <a:pt x="19723" y="0"/>
                  </a:moveTo>
                  <a:lnTo>
                    <a:pt x="13652" y="0"/>
                  </a:lnTo>
                  <a:lnTo>
                    <a:pt x="8521" y="2222"/>
                  </a:lnTo>
                  <a:lnTo>
                    <a:pt x="1739" y="10121"/>
                  </a:lnTo>
                  <a:lnTo>
                    <a:pt x="0" y="15062"/>
                  </a:lnTo>
                  <a:lnTo>
                    <a:pt x="0" y="20332"/>
                  </a:lnTo>
                  <a:lnTo>
                    <a:pt x="1260" y="27776"/>
                  </a:lnTo>
                  <a:lnTo>
                    <a:pt x="5003" y="34296"/>
                  </a:lnTo>
                  <a:lnTo>
                    <a:pt x="11176" y="38920"/>
                  </a:lnTo>
                  <a:lnTo>
                    <a:pt x="19723" y="40678"/>
                  </a:lnTo>
                  <a:lnTo>
                    <a:pt x="25793" y="40678"/>
                  </a:lnTo>
                  <a:lnTo>
                    <a:pt x="30911" y="38455"/>
                  </a:lnTo>
                  <a:lnTo>
                    <a:pt x="32394" y="36728"/>
                  </a:lnTo>
                  <a:lnTo>
                    <a:pt x="8877" y="36728"/>
                  </a:lnTo>
                  <a:lnTo>
                    <a:pt x="3936" y="28244"/>
                  </a:lnTo>
                  <a:lnTo>
                    <a:pt x="3936" y="16002"/>
                  </a:lnTo>
                  <a:lnTo>
                    <a:pt x="5346" y="11988"/>
                  </a:lnTo>
                  <a:lnTo>
                    <a:pt x="10744" y="5715"/>
                  </a:lnTo>
                  <a:lnTo>
                    <a:pt x="14820" y="3949"/>
                  </a:lnTo>
                  <a:lnTo>
                    <a:pt x="31192" y="3949"/>
                  </a:lnTo>
                  <a:lnTo>
                    <a:pt x="28269" y="1758"/>
                  </a:lnTo>
                  <a:lnTo>
                    <a:pt x="19723" y="0"/>
                  </a:lnTo>
                  <a:close/>
                </a:path>
                <a:path w="40005" h="41275">
                  <a:moveTo>
                    <a:pt x="31192" y="3949"/>
                  </a:moveTo>
                  <a:lnTo>
                    <a:pt x="30568" y="3949"/>
                  </a:lnTo>
                  <a:lnTo>
                    <a:pt x="35509" y="12458"/>
                  </a:lnTo>
                  <a:lnTo>
                    <a:pt x="35509" y="24676"/>
                  </a:lnTo>
                  <a:lnTo>
                    <a:pt x="34086" y="28702"/>
                  </a:lnTo>
                  <a:lnTo>
                    <a:pt x="28701" y="34988"/>
                  </a:lnTo>
                  <a:lnTo>
                    <a:pt x="24612" y="36728"/>
                  </a:lnTo>
                  <a:lnTo>
                    <a:pt x="32394" y="36728"/>
                  </a:lnTo>
                  <a:lnTo>
                    <a:pt x="37718" y="30568"/>
                  </a:lnTo>
                  <a:lnTo>
                    <a:pt x="39446" y="25628"/>
                  </a:lnTo>
                  <a:lnTo>
                    <a:pt x="39446" y="20332"/>
                  </a:lnTo>
                  <a:lnTo>
                    <a:pt x="38186" y="12901"/>
                  </a:lnTo>
                  <a:lnTo>
                    <a:pt x="34442" y="6384"/>
                  </a:lnTo>
                  <a:lnTo>
                    <a:pt x="31192" y="3949"/>
                  </a:lnTo>
                  <a:close/>
                </a:path>
              </a:pathLst>
            </a:custGeom>
            <a:solidFill>
              <a:srgbClr val="F2A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3"/>
            <p:cNvSpPr/>
            <p:nvPr/>
          </p:nvSpPr>
          <p:spPr>
            <a:xfrm>
              <a:off x="220577" y="4516297"/>
              <a:ext cx="43815" cy="45085"/>
            </a:xfrm>
            <a:custGeom>
              <a:avLst/>
              <a:gdLst/>
              <a:ahLst/>
              <a:cxnLst/>
              <a:rect l="l" t="t" r="r" b="b"/>
              <a:pathLst>
                <a:path w="43814" h="45085">
                  <a:moveTo>
                    <a:pt x="21640" y="0"/>
                  </a:moveTo>
                  <a:lnTo>
                    <a:pt x="5410" y="6988"/>
                  </a:lnTo>
                  <a:lnTo>
                    <a:pt x="0" y="22364"/>
                  </a:lnTo>
                  <a:lnTo>
                    <a:pt x="5410" y="37740"/>
                  </a:lnTo>
                  <a:lnTo>
                    <a:pt x="21640" y="44729"/>
                  </a:lnTo>
                  <a:lnTo>
                    <a:pt x="37871" y="37740"/>
                  </a:lnTo>
                  <a:lnTo>
                    <a:pt x="43281" y="22364"/>
                  </a:lnTo>
                  <a:lnTo>
                    <a:pt x="37871" y="6988"/>
                  </a:lnTo>
                  <a:lnTo>
                    <a:pt x="21640" y="0"/>
                  </a:lnTo>
                  <a:close/>
                </a:path>
              </a:pathLst>
            </a:custGeom>
            <a:solidFill>
              <a:srgbClr val="F3A5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4"/>
            <p:cNvSpPr/>
            <p:nvPr/>
          </p:nvSpPr>
          <p:spPr>
            <a:xfrm>
              <a:off x="358052" y="5556402"/>
              <a:ext cx="86995" cy="730250"/>
            </a:xfrm>
            <a:custGeom>
              <a:avLst/>
              <a:gdLst/>
              <a:ahLst/>
              <a:cxnLst/>
              <a:rect l="l" t="t" r="r" b="b"/>
              <a:pathLst>
                <a:path w="86995" h="730250">
                  <a:moveTo>
                    <a:pt x="67322" y="689940"/>
                  </a:moveTo>
                  <a:lnTo>
                    <a:pt x="61366" y="689940"/>
                  </a:lnTo>
                  <a:lnTo>
                    <a:pt x="56375" y="692073"/>
                  </a:lnTo>
                  <a:lnTo>
                    <a:pt x="49809" y="699731"/>
                  </a:lnTo>
                  <a:lnTo>
                    <a:pt x="48082" y="704621"/>
                  </a:lnTo>
                  <a:lnTo>
                    <a:pt x="48082" y="709917"/>
                  </a:lnTo>
                  <a:lnTo>
                    <a:pt x="49229" y="717094"/>
                  </a:lnTo>
                  <a:lnTo>
                    <a:pt x="52744" y="723511"/>
                  </a:lnTo>
                  <a:lnTo>
                    <a:pt x="58738" y="728124"/>
                  </a:lnTo>
                  <a:lnTo>
                    <a:pt x="67322" y="729894"/>
                  </a:lnTo>
                  <a:lnTo>
                    <a:pt x="73291" y="729894"/>
                  </a:lnTo>
                  <a:lnTo>
                    <a:pt x="78270" y="727773"/>
                  </a:lnTo>
                  <a:lnTo>
                    <a:pt x="84848" y="720115"/>
                  </a:lnTo>
                  <a:lnTo>
                    <a:pt x="86563" y="715200"/>
                  </a:lnTo>
                  <a:lnTo>
                    <a:pt x="86563" y="709917"/>
                  </a:lnTo>
                  <a:lnTo>
                    <a:pt x="85416" y="702734"/>
                  </a:lnTo>
                  <a:lnTo>
                    <a:pt x="81900" y="696318"/>
                  </a:lnTo>
                  <a:lnTo>
                    <a:pt x="75906" y="691707"/>
                  </a:lnTo>
                  <a:lnTo>
                    <a:pt x="67322" y="689940"/>
                  </a:lnTo>
                  <a:close/>
                </a:path>
                <a:path w="86995" h="730250">
                  <a:moveTo>
                    <a:pt x="24041" y="0"/>
                  </a:moveTo>
                  <a:lnTo>
                    <a:pt x="16637" y="0"/>
                  </a:lnTo>
                  <a:lnTo>
                    <a:pt x="10388" y="2705"/>
                  </a:lnTo>
                  <a:lnTo>
                    <a:pt x="2120" y="12318"/>
                  </a:lnTo>
                  <a:lnTo>
                    <a:pt x="0" y="18338"/>
                  </a:lnTo>
                  <a:lnTo>
                    <a:pt x="0" y="24777"/>
                  </a:lnTo>
                  <a:lnTo>
                    <a:pt x="1536" y="33838"/>
                  </a:lnTo>
                  <a:lnTo>
                    <a:pt x="6100" y="41775"/>
                  </a:lnTo>
                  <a:lnTo>
                    <a:pt x="13624" y="47403"/>
                  </a:lnTo>
                  <a:lnTo>
                    <a:pt x="24041" y="49542"/>
                  </a:lnTo>
                  <a:lnTo>
                    <a:pt x="31445" y="49542"/>
                  </a:lnTo>
                  <a:lnTo>
                    <a:pt x="37693" y="46850"/>
                  </a:lnTo>
                  <a:lnTo>
                    <a:pt x="42087" y="41719"/>
                  </a:lnTo>
                  <a:lnTo>
                    <a:pt x="45961" y="37236"/>
                  </a:lnTo>
                  <a:lnTo>
                    <a:pt x="48082" y="31216"/>
                  </a:lnTo>
                  <a:lnTo>
                    <a:pt x="48082" y="24777"/>
                  </a:lnTo>
                  <a:lnTo>
                    <a:pt x="46545" y="15714"/>
                  </a:lnTo>
                  <a:lnTo>
                    <a:pt x="41981" y="7773"/>
                  </a:lnTo>
                  <a:lnTo>
                    <a:pt x="34457" y="2140"/>
                  </a:lnTo>
                  <a:lnTo>
                    <a:pt x="24041" y="0"/>
                  </a:lnTo>
                  <a:close/>
                </a:path>
              </a:pathLst>
            </a:custGeom>
            <a:solidFill>
              <a:srgbClr val="F2A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5"/>
            <p:cNvSpPr/>
            <p:nvPr/>
          </p:nvSpPr>
          <p:spPr>
            <a:xfrm>
              <a:off x="1029891" y="4452062"/>
              <a:ext cx="882650" cy="0"/>
            </a:xfrm>
            <a:custGeom>
              <a:avLst/>
              <a:gdLst/>
              <a:ahLst/>
              <a:cxnLst/>
              <a:rect l="l" t="t" r="r" b="b"/>
              <a:pathLst>
                <a:path w="882650">
                  <a:moveTo>
                    <a:pt x="882459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3A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6"/>
            <p:cNvSpPr/>
            <p:nvPr/>
          </p:nvSpPr>
          <p:spPr>
            <a:xfrm>
              <a:off x="4829484" y="4473317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76145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3A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7623" y="4276223"/>
              <a:ext cx="1610481" cy="2535759"/>
            </a:xfrm>
            <a:prstGeom prst="rect">
              <a:avLst/>
            </a:prstGeom>
          </p:spPr>
        </p:pic>
      </p:grpSp>
      <p:grpSp>
        <p:nvGrpSpPr>
          <p:cNvPr id="3" name="object 74"/>
          <p:cNvGrpSpPr/>
          <p:nvPr/>
        </p:nvGrpSpPr>
        <p:grpSpPr>
          <a:xfrm>
            <a:off x="323528" y="2571750"/>
            <a:ext cx="3606419" cy="1846183"/>
            <a:chOff x="1546352" y="5168937"/>
            <a:chExt cx="1960245" cy="1515110"/>
          </a:xfrm>
        </p:grpSpPr>
        <p:pic>
          <p:nvPicPr>
            <p:cNvPr id="39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352" y="5168937"/>
              <a:ext cx="1100404" cy="1514576"/>
            </a:xfrm>
            <a:prstGeom prst="rect">
              <a:avLst/>
            </a:prstGeom>
          </p:spPr>
        </p:pic>
        <p:pic>
          <p:nvPicPr>
            <p:cNvPr id="40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6040" y="5168937"/>
              <a:ext cx="1100410" cy="1514576"/>
            </a:xfrm>
            <a:prstGeom prst="rect">
              <a:avLst/>
            </a:prstGeom>
          </p:spPr>
        </p:pic>
      </p:grpSp>
      <p:pic>
        <p:nvPicPr>
          <p:cNvPr id="41" name="object 7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89782" y="2571750"/>
            <a:ext cx="2062338" cy="1846183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39552" y="915566"/>
            <a:ext cx="640871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lang="en-US" sz="1700" spc="25" dirty="0" err="1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Flavoured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Tea/ Coffee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beverages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with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the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mixture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of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2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100%</a:t>
            </a:r>
            <a:r>
              <a:rPr lang="en-US" sz="1700" spc="-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natural </a:t>
            </a:r>
            <a:r>
              <a:rPr lang="en-US" sz="1700" spc="-27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ingredients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of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aromatic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spices</a:t>
            </a:r>
            <a:r>
              <a:rPr lang="en-US" sz="1700" spc="5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&amp;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herbs.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OneCup</a:t>
            </a:r>
            <a:r>
              <a:rPr lang="en-US" sz="1700" spc="5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Instant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Tea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is  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ready </a:t>
            </a:r>
            <a:r>
              <a:rPr lang="en-US" sz="1700" spc="-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- 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made and </a:t>
            </a:r>
            <a:r>
              <a:rPr lang="en-US" sz="1700" spc="1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“On </a:t>
            </a:r>
            <a:r>
              <a:rPr lang="en-US" sz="1700" spc="3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z="1700" spc="2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Go” 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cup robust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local </a:t>
            </a:r>
            <a:r>
              <a:rPr lang="en-US" sz="1700" spc="1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tea.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Anywhere 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and</a:t>
            </a:r>
            <a:r>
              <a:rPr lang="en-US" sz="1700" spc="-9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Anytime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can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now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have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Ghar</a:t>
            </a:r>
            <a:r>
              <a:rPr lang="en-US" sz="1700" spc="-8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4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-</a:t>
            </a:r>
            <a:r>
              <a:rPr lang="en-US" sz="1700" spc="-9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15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Jaisi</a:t>
            </a:r>
            <a:r>
              <a:rPr lang="en-US" sz="1700" spc="-8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4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-</a:t>
            </a:r>
            <a:r>
              <a:rPr lang="en-US" sz="1700" spc="-8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Masala</a:t>
            </a:r>
            <a:r>
              <a:rPr lang="en-US" sz="1700" spc="-8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Chai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by</a:t>
            </a:r>
            <a:r>
              <a:rPr lang="en-US" sz="1700" spc="-9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just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adding </a:t>
            </a:r>
            <a:r>
              <a:rPr lang="en-US" sz="1700" spc="-26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Hot</a:t>
            </a:r>
            <a:r>
              <a:rPr lang="en-US" sz="1700" spc="-5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water</a:t>
            </a:r>
            <a:r>
              <a:rPr lang="en-US" sz="1700" spc="-5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in</a:t>
            </a:r>
            <a:r>
              <a:rPr lang="en-US" sz="1700" spc="-5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ONECUP </a:t>
            </a:r>
            <a:r>
              <a:rPr lang="en-US" sz="1700" spc="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Instant</a:t>
            </a:r>
            <a:r>
              <a:rPr lang="en-US" sz="1700" spc="-5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5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cup.</a:t>
            </a:r>
            <a:endParaRPr lang="en-US" sz="1700" dirty="0">
              <a:solidFill>
                <a:schemeClr val="bg1">
                  <a:lumMod val="95000"/>
                </a:schemeClr>
              </a:solidFill>
              <a:latin typeface="Tempus Sans ITC" pitchFamily="82" charset="0"/>
              <a:cs typeface="Tahoma"/>
            </a:endParaRPr>
          </a:p>
        </p:txBody>
      </p:sp>
      <p:pic>
        <p:nvPicPr>
          <p:cNvPr id="44" name="Picture 43" descr="CARDF.jpeg"/>
          <p:cNvPicPr>
            <a:picLocks noChangeAspect="1"/>
          </p:cNvPicPr>
          <p:nvPr/>
        </p:nvPicPr>
        <p:blipFill>
          <a:blip r:embed="rId8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4" name="Oval Callout 23"/>
          <p:cNvSpPr/>
          <p:nvPr/>
        </p:nvSpPr>
        <p:spPr>
          <a:xfrm>
            <a:off x="7524328" y="1131590"/>
            <a:ext cx="1296144" cy="108012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740352" y="149163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empus Sans ITC" pitchFamily="82" charset="0"/>
              </a:rPr>
              <a:t>110m</a:t>
            </a:r>
            <a:r>
              <a:rPr lang="en-US" sz="2000" dirty="0" smtClean="0"/>
              <a:t>l</a:t>
            </a:r>
            <a:endParaRPr lang="en-US" sz="2000" dirty="0"/>
          </a:p>
        </p:txBody>
      </p:sp>
      <p:sp>
        <p:nvSpPr>
          <p:cNvPr id="45" name="Up Arrow Callout 44"/>
          <p:cNvSpPr/>
          <p:nvPr/>
        </p:nvSpPr>
        <p:spPr>
          <a:xfrm>
            <a:off x="395536" y="4299942"/>
            <a:ext cx="1728192" cy="6995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23528" y="451596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empus Sans ITC" pitchFamily="82" charset="0"/>
              </a:rPr>
              <a:t>Avalable</a:t>
            </a:r>
            <a:r>
              <a:rPr lang="en-US" dirty="0" smtClean="0">
                <a:latin typeface="Tempus Sans ITC" pitchFamily="82" charset="0"/>
              </a:rPr>
              <a:t> in No </a:t>
            </a:r>
            <a:r>
              <a:rPr lang="en-US" dirty="0" err="1" smtClean="0">
                <a:latin typeface="Tempus Sans ITC" pitchFamily="82" charset="0"/>
              </a:rPr>
              <a:t>Suger</a:t>
            </a:r>
            <a:r>
              <a:rPr lang="en-US" dirty="0" smtClean="0">
                <a:latin typeface="Tempus Sans ITC" pitchFamily="82" charset="0"/>
              </a:rPr>
              <a:t> Also</a:t>
            </a:r>
            <a:endParaRPr lang="en-US" dirty="0">
              <a:latin typeface="Tempus Sans IT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52"/>
          <p:cNvCxnSpPr/>
          <p:nvPr/>
        </p:nvCxnSpPr>
        <p:spPr>
          <a:xfrm>
            <a:off x="539552" y="987574"/>
            <a:ext cx="144016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object 75"/>
          <p:cNvGrpSpPr/>
          <p:nvPr/>
        </p:nvGrpSpPr>
        <p:grpSpPr>
          <a:xfrm>
            <a:off x="2483768" y="2787774"/>
            <a:ext cx="6336704" cy="1944216"/>
            <a:chOff x="1939493" y="5037277"/>
            <a:chExt cx="3920490" cy="1718945"/>
          </a:xfrm>
        </p:grpSpPr>
        <p:pic>
          <p:nvPicPr>
            <p:cNvPr id="1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9493" y="5037277"/>
              <a:ext cx="1248691" cy="1718665"/>
            </a:xfrm>
            <a:prstGeom prst="rect">
              <a:avLst/>
            </a:prstGeom>
          </p:spPr>
        </p:pic>
        <p:pic>
          <p:nvPicPr>
            <p:cNvPr id="1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1293" y="5037277"/>
              <a:ext cx="1248676" cy="1718665"/>
            </a:xfrm>
            <a:prstGeom prst="rect">
              <a:avLst/>
            </a:prstGeom>
          </p:spPr>
        </p:pic>
        <p:pic>
          <p:nvPicPr>
            <p:cNvPr id="1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93" y="5037277"/>
              <a:ext cx="1248691" cy="1718665"/>
            </a:xfrm>
            <a:prstGeom prst="rect">
              <a:avLst/>
            </a:prstGeom>
          </p:spPr>
        </p:pic>
      </p:grpSp>
      <p:grpSp>
        <p:nvGrpSpPr>
          <p:cNvPr id="3" name="object 68"/>
          <p:cNvGrpSpPr/>
          <p:nvPr/>
        </p:nvGrpSpPr>
        <p:grpSpPr>
          <a:xfrm>
            <a:off x="323530" y="2814064"/>
            <a:ext cx="8640958" cy="2277966"/>
            <a:chOff x="304801" y="3742758"/>
            <a:chExt cx="5050598" cy="2693961"/>
          </a:xfrm>
        </p:grpSpPr>
        <p:sp>
          <p:nvSpPr>
            <p:cNvPr id="20" name="object 70"/>
            <p:cNvSpPr/>
            <p:nvPr/>
          </p:nvSpPr>
          <p:spPr>
            <a:xfrm flipV="1">
              <a:off x="535536" y="6382651"/>
              <a:ext cx="4819863" cy="54068"/>
            </a:xfrm>
            <a:custGeom>
              <a:avLst/>
              <a:gdLst/>
              <a:ahLst/>
              <a:cxnLst/>
              <a:rect l="l" t="t" r="r" b="b"/>
              <a:pathLst>
                <a:path w="955039">
                  <a:moveTo>
                    <a:pt x="954709" y="0"/>
                  </a:moveTo>
                  <a:lnTo>
                    <a:pt x="0" y="0"/>
                  </a:lnTo>
                </a:path>
              </a:pathLst>
            </a:custGeom>
            <a:ln w="10363">
              <a:solidFill>
                <a:srgbClr val="E3A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801" y="3742758"/>
              <a:ext cx="1220561" cy="2299263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539552" y="195486"/>
            <a:ext cx="6264696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440"/>
              </a:spcBef>
            </a:pPr>
            <a:r>
              <a:rPr lang="en-US" sz="3600" spc="40" dirty="0" smtClean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SOUP</a:t>
            </a:r>
          </a:p>
          <a:p>
            <a:pPr marL="12700">
              <a:spcBef>
                <a:spcPts val="440"/>
              </a:spcBef>
            </a:pPr>
            <a:endParaRPr lang="en-US" sz="2000" dirty="0" smtClean="0">
              <a:latin typeface="Tahoma"/>
              <a:cs typeface="Tahoma"/>
            </a:endParaRPr>
          </a:p>
          <a:p>
            <a:pPr marL="12700" marR="5080" algn="just">
              <a:spcBef>
                <a:spcPts val="185"/>
              </a:spcBef>
            </a:pP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thick,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creamy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hearty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concoction </a:t>
            </a:r>
            <a:r>
              <a:rPr lang="en-US" spc="-27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with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gentle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warming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heat. </a:t>
            </a:r>
            <a:r>
              <a:rPr lang="en-US" spc="25" dirty="0" err="1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Savour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delectable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bites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of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rea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l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broccoli,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swee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cor</a:t>
            </a:r>
            <a:r>
              <a:rPr lang="en-US" spc="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d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green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peas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</a:t>
            </a:r>
            <a:r>
              <a:rPr lang="en-US" spc="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eac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h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sip.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-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It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 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made </a:t>
            </a:r>
            <a:r>
              <a:rPr lang="en-US" spc="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from </a:t>
            </a:r>
            <a:r>
              <a:rPr lang="en-US" spc="-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100%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vegetables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spc="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no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added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preservatives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NIL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MSG.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secret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of ONECUP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that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variety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suit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every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taste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palate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in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country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with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diverse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tastes.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-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It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full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of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natural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calories,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vitamins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nutrients which keeps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you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healthy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and </a:t>
            </a:r>
            <a:r>
              <a:rPr lang="en-US" spc="-40" dirty="0" err="1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ﬁt</a:t>
            </a:r>
            <a:r>
              <a:rPr lang="en-US" spc="-4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. </a:t>
            </a:r>
            <a:r>
              <a:rPr lang="en-US" spc="-2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It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boost </a:t>
            </a:r>
            <a:r>
              <a:rPr lang="en-US" spc="5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up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your </a:t>
            </a:r>
            <a:r>
              <a:rPr lang="en-US" spc="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taste </a:t>
            </a:r>
            <a:r>
              <a:rPr lang="en-US" spc="5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buds </a:t>
            </a:r>
            <a:r>
              <a:rPr lang="en-US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with </a:t>
            </a:r>
            <a:r>
              <a:rPr lang="en-US" spc="-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its </a:t>
            </a:r>
            <a:r>
              <a:rPr lang="en-US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appetizing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taste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keeps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you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energize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all</a:t>
            </a:r>
            <a:r>
              <a:rPr lang="en-US" spc="-5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day.</a:t>
            </a:r>
            <a:endParaRPr lang="en-US" dirty="0">
              <a:solidFill>
                <a:schemeClr val="bg1"/>
              </a:solidFill>
              <a:latin typeface="Tempus Sans ITC" pitchFamily="82" charset="0"/>
              <a:cs typeface="Tahoma"/>
            </a:endParaRPr>
          </a:p>
        </p:txBody>
      </p:sp>
      <p:pic>
        <p:nvPicPr>
          <p:cNvPr id="24" name="Picture 23" descr="CARDF.jpeg"/>
          <p:cNvPicPr>
            <a:picLocks noChangeAspect="1"/>
          </p:cNvPicPr>
          <p:nvPr/>
        </p:nvPicPr>
        <p:blipFill>
          <a:blip r:embed="rId7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3" name="Oval Callout 12"/>
          <p:cNvSpPr/>
          <p:nvPr/>
        </p:nvSpPr>
        <p:spPr>
          <a:xfrm>
            <a:off x="7236296" y="1203598"/>
            <a:ext cx="1368152" cy="10081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2320" y="1563638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25000"/>
                  </a:schemeClr>
                </a:solidFill>
                <a:latin typeface="Tempus Sans ITC" pitchFamily="82" charset="0"/>
              </a:rPr>
              <a:t>150 ml</a:t>
            </a:r>
            <a:endParaRPr lang="en-US" sz="2000" b="1" dirty="0">
              <a:solidFill>
                <a:schemeClr val="tx2">
                  <a:lumMod val="25000"/>
                </a:schemeClr>
              </a:solidFill>
              <a:latin typeface="Tempus Sans IT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52"/>
          <p:cNvCxnSpPr/>
          <p:nvPr/>
        </p:nvCxnSpPr>
        <p:spPr>
          <a:xfrm>
            <a:off x="539552" y="627534"/>
            <a:ext cx="6753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/>
          <p:cNvSpPr/>
          <p:nvPr/>
        </p:nvSpPr>
        <p:spPr>
          <a:xfrm>
            <a:off x="539552" y="0"/>
            <a:ext cx="8604448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440"/>
              </a:spcBef>
            </a:pPr>
            <a:r>
              <a:rPr lang="en-US" sz="3600" spc="40" dirty="0" smtClean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WELLNESS TEA</a:t>
            </a:r>
          </a:p>
          <a:p>
            <a:pPr marL="12700">
              <a:spcBef>
                <a:spcPts val="440"/>
              </a:spcBef>
            </a:pPr>
            <a:endParaRPr lang="en-US" sz="2000" dirty="0" smtClean="0">
              <a:latin typeface="Tahoma"/>
              <a:cs typeface="Tahom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9552" y="627534"/>
            <a:ext cx="5760640" cy="122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spcBef>
                <a:spcPts val="440"/>
              </a:spcBef>
            </a:pPr>
            <a:endParaRPr lang="en-US" sz="1600" dirty="0" smtClean="0">
              <a:latin typeface="Tahoma"/>
              <a:cs typeface="Tahoma"/>
            </a:endParaRPr>
          </a:p>
          <a:p>
            <a:pPr marL="37465" marR="5080" indent="-635" algn="just">
              <a:spcBef>
                <a:spcPts val="185"/>
              </a:spcBef>
            </a:pPr>
            <a:r>
              <a:rPr lang="en-US" b="1" spc="40" dirty="0" smtClean="0">
                <a:solidFill>
                  <a:srgbClr val="FFC000"/>
                </a:solidFill>
                <a:latin typeface="Tempus Sans ITC" pitchFamily="82" charset="0"/>
                <a:cs typeface="Tahoma"/>
              </a:rPr>
              <a:t>Wellness </a:t>
            </a:r>
            <a:r>
              <a:rPr lang="en-US" b="1" spc="25" dirty="0" smtClean="0">
                <a:solidFill>
                  <a:srgbClr val="FFC000"/>
                </a:solidFill>
                <a:latin typeface="Tempus Sans ITC" pitchFamily="82" charset="0"/>
                <a:cs typeface="Tahoma"/>
              </a:rPr>
              <a:t>tea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healthiest beverage </a:t>
            </a:r>
            <a:r>
              <a:rPr lang="en-US" spc="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on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planet. </a:t>
            </a:r>
            <a:r>
              <a:rPr lang="en-US" spc="-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It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loaded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with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antioxidants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nutrients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that have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powerful </a:t>
            </a:r>
            <a:r>
              <a:rPr lang="en-US" spc="-27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5" dirty="0" err="1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eﬀects</a:t>
            </a:r>
            <a:r>
              <a:rPr lang="en-US" spc="-2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 </a:t>
            </a:r>
            <a:r>
              <a:rPr lang="en-US" spc="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on</a:t>
            </a:r>
            <a:r>
              <a:rPr lang="en-US" spc="-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</a:t>
            </a:r>
            <a:r>
              <a:rPr lang="en-US" spc="-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body.</a:t>
            </a:r>
            <a:r>
              <a:rPr lang="en-US" spc="-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These</a:t>
            </a:r>
            <a:r>
              <a:rPr lang="en-US" spc="-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include</a:t>
            </a:r>
            <a:r>
              <a:rPr lang="en-US" spc="-2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improved</a:t>
            </a:r>
            <a:r>
              <a:rPr lang="en-US" spc="-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brain</a:t>
            </a:r>
            <a:r>
              <a:rPr lang="en-US" spc="-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function, </a:t>
            </a:r>
            <a:r>
              <a:rPr lang="en-US" spc="-26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fat </a:t>
            </a:r>
            <a:r>
              <a:rPr lang="en-US" spc="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loss,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lower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risk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of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cancer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many other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impressive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err="1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beneﬁts</a:t>
            </a:r>
            <a:endParaRPr lang="en-US" dirty="0">
              <a:solidFill>
                <a:schemeClr val="bg1"/>
              </a:solidFill>
              <a:latin typeface="Tempus Sans ITC" pitchFamily="82" charset="0"/>
              <a:cs typeface="Trebuchet MS"/>
            </a:endParaRPr>
          </a:p>
        </p:txBody>
      </p:sp>
      <p:grpSp>
        <p:nvGrpSpPr>
          <p:cNvPr id="2" name="object 81"/>
          <p:cNvGrpSpPr>
            <a:grpSpLocks noGrp="1"/>
          </p:cNvGrpSpPr>
          <p:nvPr>
            <p:ph type="body" idx="1"/>
          </p:nvPr>
        </p:nvGrpSpPr>
        <p:grpSpPr>
          <a:xfrm>
            <a:off x="311150" y="2500313"/>
            <a:ext cx="8521700" cy="2303685"/>
            <a:chOff x="478302" y="5273747"/>
            <a:chExt cx="5012055" cy="1668780"/>
          </a:xfrm>
        </p:grpSpPr>
        <p:pic>
          <p:nvPicPr>
            <p:cNvPr id="25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302" y="5273751"/>
              <a:ext cx="641367" cy="886218"/>
            </a:xfrm>
            <a:prstGeom prst="rect">
              <a:avLst/>
            </a:prstGeom>
          </p:spPr>
        </p:pic>
        <p:pic>
          <p:nvPicPr>
            <p:cNvPr id="26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07" y="5273747"/>
              <a:ext cx="641367" cy="886222"/>
            </a:xfrm>
            <a:prstGeom prst="rect">
              <a:avLst/>
            </a:prstGeom>
          </p:spPr>
        </p:pic>
        <p:pic>
          <p:nvPicPr>
            <p:cNvPr id="27" name="object 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150" y="5273747"/>
              <a:ext cx="641367" cy="886222"/>
            </a:xfrm>
            <a:prstGeom prst="rect">
              <a:avLst/>
            </a:prstGeom>
          </p:spPr>
        </p:pic>
        <p:pic>
          <p:nvPicPr>
            <p:cNvPr id="28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4112" y="5273751"/>
              <a:ext cx="641362" cy="886218"/>
            </a:xfrm>
            <a:prstGeom prst="rect">
              <a:avLst/>
            </a:prstGeom>
          </p:spPr>
        </p:pic>
        <p:pic>
          <p:nvPicPr>
            <p:cNvPr id="29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0690" y="6056122"/>
              <a:ext cx="641362" cy="886218"/>
            </a:xfrm>
            <a:prstGeom prst="rect">
              <a:avLst/>
            </a:prstGeom>
          </p:spPr>
        </p:pic>
        <p:pic>
          <p:nvPicPr>
            <p:cNvPr id="30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8529" y="5279716"/>
              <a:ext cx="641367" cy="886222"/>
            </a:xfrm>
            <a:prstGeom prst="rect">
              <a:avLst/>
            </a:prstGeom>
          </p:spPr>
        </p:pic>
      </p:grpSp>
      <p:grpSp>
        <p:nvGrpSpPr>
          <p:cNvPr id="3" name="object 89"/>
          <p:cNvGrpSpPr/>
          <p:nvPr/>
        </p:nvGrpSpPr>
        <p:grpSpPr>
          <a:xfrm>
            <a:off x="323528" y="2165989"/>
            <a:ext cx="8468955" cy="2664327"/>
            <a:chOff x="477725" y="5092588"/>
            <a:chExt cx="5017163" cy="1867671"/>
          </a:xfrm>
        </p:grpSpPr>
        <p:pic>
          <p:nvPicPr>
            <p:cNvPr id="39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725" y="6074037"/>
              <a:ext cx="641367" cy="886222"/>
            </a:xfrm>
            <a:prstGeom prst="rect">
              <a:avLst/>
            </a:prstGeom>
          </p:spPr>
        </p:pic>
        <p:pic>
          <p:nvPicPr>
            <p:cNvPr id="40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8150" y="6074037"/>
              <a:ext cx="641367" cy="886222"/>
            </a:xfrm>
            <a:prstGeom prst="rect">
              <a:avLst/>
            </a:prstGeom>
          </p:spPr>
        </p:pic>
        <p:pic>
          <p:nvPicPr>
            <p:cNvPr id="41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4112" y="6074037"/>
              <a:ext cx="641362" cy="886209"/>
            </a:xfrm>
            <a:prstGeom prst="rect">
              <a:avLst/>
            </a:prstGeom>
          </p:spPr>
        </p:pic>
        <p:pic>
          <p:nvPicPr>
            <p:cNvPr id="42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3521" y="6074037"/>
              <a:ext cx="641367" cy="886222"/>
            </a:xfrm>
            <a:prstGeom prst="rect">
              <a:avLst/>
            </a:prstGeom>
          </p:spPr>
        </p:pic>
        <p:sp>
          <p:nvSpPr>
            <p:cNvPr id="44" name="object 95"/>
            <p:cNvSpPr/>
            <p:nvPr/>
          </p:nvSpPr>
          <p:spPr>
            <a:xfrm flipV="1">
              <a:off x="563043" y="5092588"/>
              <a:ext cx="4863108" cy="32049"/>
            </a:xfrm>
            <a:custGeom>
              <a:avLst/>
              <a:gdLst/>
              <a:ahLst/>
              <a:cxnLst/>
              <a:rect l="l" t="t" r="r" b="b"/>
              <a:pathLst>
                <a:path w="1170939">
                  <a:moveTo>
                    <a:pt x="117044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51" name="Picture 50" descr="CARDF.jpeg"/>
          <p:cNvPicPr>
            <a:picLocks noChangeAspect="1"/>
          </p:cNvPicPr>
          <p:nvPr/>
        </p:nvPicPr>
        <p:blipFill>
          <a:blip r:embed="rId13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9" name="Oval Callout 18"/>
          <p:cNvSpPr/>
          <p:nvPr/>
        </p:nvSpPr>
        <p:spPr>
          <a:xfrm>
            <a:off x="6588224" y="987574"/>
            <a:ext cx="2016224" cy="129614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76256" y="1196047"/>
            <a:ext cx="151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empus Sans ITC" pitchFamily="82" charset="0"/>
              </a:rPr>
              <a:t>110 ml ,  can be used </a:t>
            </a:r>
          </a:p>
          <a:p>
            <a:pPr algn="ctr"/>
            <a:r>
              <a:rPr lang="en-US" sz="2000" b="1" dirty="0" smtClean="0">
                <a:latin typeface="Tempus Sans ITC" pitchFamily="82" charset="0"/>
              </a:rPr>
              <a:t>2 times</a:t>
            </a:r>
            <a:endParaRPr lang="en-US" sz="2000" b="1" dirty="0">
              <a:latin typeface="Tempus Sans IT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516216" y="1419622"/>
            <a:ext cx="1440160" cy="24482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60032" y="1419622"/>
            <a:ext cx="1368152" cy="24482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4"/>
          </p:nvPr>
        </p:nvSpPr>
        <p:spPr>
          <a:xfrm>
            <a:off x="4899050" y="3867894"/>
            <a:ext cx="2982000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Tea / Coffee/ Soup</a:t>
            </a:r>
            <a:endParaRPr dirty="0"/>
          </a:p>
        </p:txBody>
      </p:sp>
      <p:grpSp>
        <p:nvGrpSpPr>
          <p:cNvPr id="2" name="Google Shape;310;p35"/>
          <p:cNvGrpSpPr/>
          <p:nvPr/>
        </p:nvGrpSpPr>
        <p:grpSpPr>
          <a:xfrm>
            <a:off x="7942612" y="3942240"/>
            <a:ext cx="1201065" cy="1201065"/>
            <a:chOff x="6941050" y="3555000"/>
            <a:chExt cx="1588500" cy="1588500"/>
          </a:xfrm>
        </p:grpSpPr>
        <p:sp>
          <p:nvSpPr>
            <p:cNvPr id="311" name="Google Shape;311;p35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313;p35"/>
          <p:cNvGrpSpPr/>
          <p:nvPr/>
        </p:nvGrpSpPr>
        <p:grpSpPr>
          <a:xfrm rot="10800000">
            <a:off x="-101" y="-78"/>
            <a:ext cx="1101784" cy="1101784"/>
            <a:chOff x="6941050" y="3555000"/>
            <a:chExt cx="1588500" cy="1588500"/>
          </a:xfrm>
        </p:grpSpPr>
        <p:sp>
          <p:nvSpPr>
            <p:cNvPr id="314" name="Google Shape;314;p35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35"/>
          <p:cNvSpPr txBox="1">
            <a:spLocks noGrp="1"/>
          </p:cNvSpPr>
          <p:nvPr>
            <p:ph type="subTitle" idx="3"/>
          </p:nvPr>
        </p:nvSpPr>
        <p:spPr>
          <a:xfrm>
            <a:off x="827585" y="3867894"/>
            <a:ext cx="2160240" cy="432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Wellness Tea</a:t>
            </a:r>
            <a:endParaRPr dirty="0"/>
          </a:p>
        </p:txBody>
      </p:sp>
      <p:cxnSp>
        <p:nvCxnSpPr>
          <p:cNvPr id="317" name="Google Shape;317;p35"/>
          <p:cNvCxnSpPr/>
          <p:nvPr/>
        </p:nvCxnSpPr>
        <p:spPr>
          <a:xfrm>
            <a:off x="474208" y="1059582"/>
            <a:ext cx="35937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5"/>
          <p:cNvSpPr txBox="1">
            <a:spLocks noGrp="1"/>
          </p:cNvSpPr>
          <p:nvPr>
            <p:ph type="body" idx="1"/>
          </p:nvPr>
        </p:nvSpPr>
        <p:spPr>
          <a:xfrm>
            <a:off x="1" y="4227934"/>
            <a:ext cx="3779911" cy="72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12 Cup in Pet Jar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2"/>
          </p:nvPr>
        </p:nvSpPr>
        <p:spPr>
          <a:xfrm>
            <a:off x="4899048" y="4227934"/>
            <a:ext cx="2982000" cy="9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6 Cup in Food Grade </a:t>
            </a:r>
            <a:r>
              <a:rPr lang="en-US" dirty="0" err="1" smtClean="0"/>
              <a:t>Alu</a:t>
            </a:r>
            <a:r>
              <a:rPr lang="en-US" dirty="0" smtClean="0"/>
              <a:t> Pouch</a:t>
            </a:r>
            <a:endParaRPr dirty="0"/>
          </a:p>
        </p:txBody>
      </p:sp>
      <p:pic>
        <p:nvPicPr>
          <p:cNvPr id="14" name="object 1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640" y="1419622"/>
            <a:ext cx="1224136" cy="2448272"/>
          </a:xfrm>
          <a:prstGeom prst="rect">
            <a:avLst/>
          </a:prstGeom>
        </p:spPr>
      </p:pic>
      <p:pic>
        <p:nvPicPr>
          <p:cNvPr id="20" name="Picture 19" descr="WhatsApp Image 2021-10-14 at 2.39.06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1563638"/>
            <a:ext cx="1119662" cy="2160240"/>
          </a:xfrm>
          <a:prstGeom prst="rect">
            <a:avLst/>
          </a:prstGeom>
        </p:spPr>
      </p:pic>
      <p:pic>
        <p:nvPicPr>
          <p:cNvPr id="21" name="Picture 20" descr="WhatsApp Image 2021-10-14 at 2.39.47 P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1563638"/>
            <a:ext cx="1094399" cy="21276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3528" y="411510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ookman Old Style" pitchFamily="18" charset="0"/>
              </a:rPr>
              <a:t>PACKAGING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79712" y="465998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7A00"/>
                </a:solidFill>
              </a:rPr>
              <a:t>ALL CUPS ARE MADE WITH ITC FOOD GRADE  PAPER</a:t>
            </a:r>
            <a:endParaRPr lang="en-US" dirty="0">
              <a:solidFill>
                <a:srgbClr val="FF7A00"/>
              </a:solidFill>
            </a:endParaRPr>
          </a:p>
        </p:txBody>
      </p:sp>
      <p:pic>
        <p:nvPicPr>
          <p:cNvPr id="22" name="Picture 21" descr="CARDF.jpeg"/>
          <p:cNvPicPr>
            <a:picLocks noChangeAspect="1"/>
          </p:cNvPicPr>
          <p:nvPr/>
        </p:nvPicPr>
        <p:blipFill>
          <a:blip r:embed="rId6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9781" y="1427425"/>
            <a:ext cx="7956817" cy="681727"/>
            <a:chOff x="528707" y="2967634"/>
            <a:chExt cx="6575425" cy="1417320"/>
          </a:xfrm>
        </p:grpSpPr>
        <p:sp>
          <p:nvSpPr>
            <p:cNvPr id="3" name="object 3"/>
            <p:cNvSpPr/>
            <p:nvPr/>
          </p:nvSpPr>
          <p:spPr>
            <a:xfrm>
              <a:off x="531882" y="2970809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6317761" y="0"/>
                  </a:moveTo>
                  <a:lnTo>
                    <a:pt x="251164" y="0"/>
                  </a:lnTo>
                  <a:lnTo>
                    <a:pt x="206167" y="4065"/>
                  </a:lnTo>
                  <a:lnTo>
                    <a:pt x="163755" y="15778"/>
                  </a:lnTo>
                  <a:lnTo>
                    <a:pt x="124650" y="34417"/>
                  </a:lnTo>
                  <a:lnTo>
                    <a:pt x="89577" y="59257"/>
                  </a:lnTo>
                  <a:lnTo>
                    <a:pt x="59258" y="89576"/>
                  </a:lnTo>
                  <a:lnTo>
                    <a:pt x="34418" y="124650"/>
                  </a:lnTo>
                  <a:lnTo>
                    <a:pt x="15779" y="163755"/>
                  </a:lnTo>
                  <a:lnTo>
                    <a:pt x="4065" y="206169"/>
                  </a:lnTo>
                  <a:lnTo>
                    <a:pt x="0" y="251167"/>
                  </a:lnTo>
                  <a:lnTo>
                    <a:pt x="0" y="1159230"/>
                  </a:lnTo>
                  <a:lnTo>
                    <a:pt x="4065" y="1204225"/>
                  </a:lnTo>
                  <a:lnTo>
                    <a:pt x="15779" y="1246636"/>
                  </a:lnTo>
                  <a:lnTo>
                    <a:pt x="34418" y="1285739"/>
                  </a:lnTo>
                  <a:lnTo>
                    <a:pt x="59258" y="1320811"/>
                  </a:lnTo>
                  <a:lnTo>
                    <a:pt x="89577" y="1351129"/>
                  </a:lnTo>
                  <a:lnTo>
                    <a:pt x="124650" y="1375968"/>
                  </a:lnTo>
                  <a:lnTo>
                    <a:pt x="163755" y="1394607"/>
                  </a:lnTo>
                  <a:lnTo>
                    <a:pt x="206167" y="1406320"/>
                  </a:lnTo>
                  <a:lnTo>
                    <a:pt x="251164" y="1410385"/>
                  </a:lnTo>
                  <a:lnTo>
                    <a:pt x="6317761" y="1410385"/>
                  </a:lnTo>
                  <a:lnTo>
                    <a:pt x="6362759" y="1406320"/>
                  </a:lnTo>
                  <a:lnTo>
                    <a:pt x="6405173" y="1394607"/>
                  </a:lnTo>
                  <a:lnTo>
                    <a:pt x="6444278" y="1375968"/>
                  </a:lnTo>
                  <a:lnTo>
                    <a:pt x="6479352" y="1351129"/>
                  </a:lnTo>
                  <a:lnTo>
                    <a:pt x="6509671" y="1320811"/>
                  </a:lnTo>
                  <a:lnTo>
                    <a:pt x="6534511" y="1285739"/>
                  </a:lnTo>
                  <a:lnTo>
                    <a:pt x="6553150" y="1246636"/>
                  </a:lnTo>
                  <a:lnTo>
                    <a:pt x="6564863" y="1204225"/>
                  </a:lnTo>
                  <a:lnTo>
                    <a:pt x="6568928" y="1159230"/>
                  </a:lnTo>
                  <a:lnTo>
                    <a:pt x="6568928" y="251167"/>
                  </a:lnTo>
                  <a:lnTo>
                    <a:pt x="6564863" y="206169"/>
                  </a:lnTo>
                  <a:lnTo>
                    <a:pt x="6553150" y="163755"/>
                  </a:lnTo>
                  <a:lnTo>
                    <a:pt x="6534511" y="124650"/>
                  </a:lnTo>
                  <a:lnTo>
                    <a:pt x="6509671" y="89576"/>
                  </a:lnTo>
                  <a:lnTo>
                    <a:pt x="6479352" y="59257"/>
                  </a:lnTo>
                  <a:lnTo>
                    <a:pt x="6444278" y="34417"/>
                  </a:lnTo>
                  <a:lnTo>
                    <a:pt x="6405173" y="15778"/>
                  </a:lnTo>
                  <a:lnTo>
                    <a:pt x="6362759" y="4065"/>
                  </a:lnTo>
                  <a:lnTo>
                    <a:pt x="6317761" y="0"/>
                  </a:lnTo>
                  <a:close/>
                </a:path>
              </a:pathLst>
            </a:custGeom>
            <a:solidFill>
              <a:srgbClr val="FFF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1882" y="2970809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251164" y="0"/>
                  </a:moveTo>
                  <a:lnTo>
                    <a:pt x="6317761" y="0"/>
                  </a:lnTo>
                  <a:lnTo>
                    <a:pt x="6362759" y="4065"/>
                  </a:lnTo>
                  <a:lnTo>
                    <a:pt x="6405173" y="15778"/>
                  </a:lnTo>
                  <a:lnTo>
                    <a:pt x="6444278" y="34417"/>
                  </a:lnTo>
                  <a:lnTo>
                    <a:pt x="6479352" y="59257"/>
                  </a:lnTo>
                  <a:lnTo>
                    <a:pt x="6509671" y="89576"/>
                  </a:lnTo>
                  <a:lnTo>
                    <a:pt x="6534511" y="124650"/>
                  </a:lnTo>
                  <a:lnTo>
                    <a:pt x="6553150" y="163755"/>
                  </a:lnTo>
                  <a:lnTo>
                    <a:pt x="6564863" y="206169"/>
                  </a:lnTo>
                  <a:lnTo>
                    <a:pt x="6568928" y="251167"/>
                  </a:lnTo>
                  <a:lnTo>
                    <a:pt x="6568928" y="1159230"/>
                  </a:lnTo>
                  <a:lnTo>
                    <a:pt x="6564863" y="1204225"/>
                  </a:lnTo>
                  <a:lnTo>
                    <a:pt x="6553150" y="1246636"/>
                  </a:lnTo>
                  <a:lnTo>
                    <a:pt x="6534511" y="1285739"/>
                  </a:lnTo>
                  <a:lnTo>
                    <a:pt x="6509671" y="1320811"/>
                  </a:lnTo>
                  <a:lnTo>
                    <a:pt x="6479352" y="1351129"/>
                  </a:lnTo>
                  <a:lnTo>
                    <a:pt x="6444278" y="1375968"/>
                  </a:lnTo>
                  <a:lnTo>
                    <a:pt x="6405173" y="1394607"/>
                  </a:lnTo>
                  <a:lnTo>
                    <a:pt x="6362759" y="1406320"/>
                  </a:lnTo>
                  <a:lnTo>
                    <a:pt x="6317761" y="1410385"/>
                  </a:lnTo>
                  <a:lnTo>
                    <a:pt x="251164" y="1410385"/>
                  </a:lnTo>
                  <a:lnTo>
                    <a:pt x="206167" y="1406320"/>
                  </a:lnTo>
                  <a:lnTo>
                    <a:pt x="163755" y="1394607"/>
                  </a:lnTo>
                  <a:lnTo>
                    <a:pt x="124650" y="1375968"/>
                  </a:lnTo>
                  <a:lnTo>
                    <a:pt x="89577" y="1351129"/>
                  </a:lnTo>
                  <a:lnTo>
                    <a:pt x="59258" y="1320811"/>
                  </a:lnTo>
                  <a:lnTo>
                    <a:pt x="34418" y="1285739"/>
                  </a:lnTo>
                  <a:lnTo>
                    <a:pt x="15779" y="1246636"/>
                  </a:lnTo>
                  <a:lnTo>
                    <a:pt x="4065" y="1204225"/>
                  </a:lnTo>
                  <a:lnTo>
                    <a:pt x="0" y="1159230"/>
                  </a:lnTo>
                  <a:lnTo>
                    <a:pt x="0" y="251167"/>
                  </a:lnTo>
                  <a:lnTo>
                    <a:pt x="4065" y="206169"/>
                  </a:lnTo>
                  <a:lnTo>
                    <a:pt x="15779" y="163755"/>
                  </a:lnTo>
                  <a:lnTo>
                    <a:pt x="34418" y="124650"/>
                  </a:lnTo>
                  <a:lnTo>
                    <a:pt x="59258" y="89576"/>
                  </a:lnTo>
                  <a:lnTo>
                    <a:pt x="89577" y="59257"/>
                  </a:lnTo>
                  <a:lnTo>
                    <a:pt x="124650" y="34417"/>
                  </a:lnTo>
                  <a:lnTo>
                    <a:pt x="163755" y="15778"/>
                  </a:lnTo>
                  <a:lnTo>
                    <a:pt x="206167" y="4065"/>
                  </a:lnTo>
                  <a:lnTo>
                    <a:pt x="251164" y="0"/>
                  </a:lnTo>
                  <a:close/>
                </a:path>
              </a:pathLst>
            </a:custGeom>
            <a:ln w="6350">
              <a:solidFill>
                <a:srgbClr val="A2D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521900" y="1885791"/>
            <a:ext cx="513293" cy="108123"/>
          </a:xfrm>
          <a:custGeom>
            <a:avLst/>
            <a:gdLst/>
            <a:ahLst/>
            <a:cxnLst/>
            <a:rect l="l" t="t" r="r" b="b"/>
            <a:pathLst>
              <a:path w="424180" h="224789">
                <a:moveTo>
                  <a:pt x="255013" y="0"/>
                </a:moveTo>
                <a:lnTo>
                  <a:pt x="204101" y="72"/>
                </a:lnTo>
                <a:lnTo>
                  <a:pt x="154694" y="4081"/>
                </a:lnTo>
                <a:lnTo>
                  <a:pt x="109885" y="11554"/>
                </a:lnTo>
                <a:lnTo>
                  <a:pt x="72771" y="22018"/>
                </a:lnTo>
                <a:lnTo>
                  <a:pt x="20997" y="49178"/>
                </a:lnTo>
                <a:lnTo>
                  <a:pt x="0" y="99132"/>
                </a:lnTo>
                <a:lnTo>
                  <a:pt x="10693" y="122439"/>
                </a:lnTo>
                <a:lnTo>
                  <a:pt x="51872" y="162299"/>
                </a:lnTo>
                <a:lnTo>
                  <a:pt x="91728" y="187073"/>
                </a:lnTo>
                <a:lnTo>
                  <a:pt x="128473" y="204922"/>
                </a:lnTo>
                <a:lnTo>
                  <a:pt x="180162" y="222259"/>
                </a:lnTo>
                <a:lnTo>
                  <a:pt x="185010" y="224470"/>
                </a:lnTo>
                <a:lnTo>
                  <a:pt x="200072" y="224386"/>
                </a:lnTo>
                <a:lnTo>
                  <a:pt x="226555" y="222513"/>
                </a:lnTo>
                <a:lnTo>
                  <a:pt x="250999" y="221455"/>
                </a:lnTo>
                <a:lnTo>
                  <a:pt x="262399" y="219848"/>
                </a:lnTo>
                <a:lnTo>
                  <a:pt x="270052" y="216455"/>
                </a:lnTo>
                <a:lnTo>
                  <a:pt x="269822" y="215390"/>
                </a:lnTo>
                <a:lnTo>
                  <a:pt x="275194" y="213505"/>
                </a:lnTo>
                <a:lnTo>
                  <a:pt x="317487" y="194700"/>
                </a:lnTo>
                <a:lnTo>
                  <a:pt x="385051" y="143749"/>
                </a:lnTo>
                <a:lnTo>
                  <a:pt x="414238" y="109241"/>
                </a:lnTo>
                <a:lnTo>
                  <a:pt x="423849" y="75205"/>
                </a:lnTo>
                <a:lnTo>
                  <a:pt x="411826" y="48514"/>
                </a:lnTo>
                <a:lnTo>
                  <a:pt x="385836" y="28120"/>
                </a:lnTo>
                <a:lnTo>
                  <a:pt x="348975" y="13551"/>
                </a:lnTo>
                <a:lnTo>
                  <a:pt x="304336" y="4335"/>
                </a:lnTo>
                <a:lnTo>
                  <a:pt x="255013" y="0"/>
                </a:lnTo>
                <a:close/>
              </a:path>
            </a:pathLst>
          </a:custGeom>
          <a:solidFill>
            <a:srgbClr val="653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4056" y="1856210"/>
            <a:ext cx="312740" cy="156993"/>
          </a:xfrm>
          <a:custGeom>
            <a:avLst/>
            <a:gdLst/>
            <a:ahLst/>
            <a:cxnLst/>
            <a:rect l="l" t="t" r="r" b="b"/>
            <a:pathLst>
              <a:path w="258444" h="326389">
                <a:moveTo>
                  <a:pt x="138699" y="0"/>
                </a:moveTo>
                <a:lnTo>
                  <a:pt x="94243" y="5009"/>
                </a:lnTo>
                <a:lnTo>
                  <a:pt x="53540" y="17463"/>
                </a:lnTo>
                <a:lnTo>
                  <a:pt x="21390" y="36673"/>
                </a:lnTo>
                <a:lnTo>
                  <a:pt x="2590" y="61952"/>
                </a:lnTo>
                <a:lnTo>
                  <a:pt x="0" y="57875"/>
                </a:lnTo>
                <a:lnTo>
                  <a:pt x="27089" y="323876"/>
                </a:lnTo>
                <a:lnTo>
                  <a:pt x="32840" y="325639"/>
                </a:lnTo>
                <a:lnTo>
                  <a:pt x="38798" y="326145"/>
                </a:lnTo>
                <a:lnTo>
                  <a:pt x="133286" y="325502"/>
                </a:lnTo>
                <a:lnTo>
                  <a:pt x="147664" y="320692"/>
                </a:lnTo>
                <a:lnTo>
                  <a:pt x="160983" y="317536"/>
                </a:lnTo>
                <a:lnTo>
                  <a:pt x="199986" y="297778"/>
                </a:lnTo>
                <a:lnTo>
                  <a:pt x="229747" y="255192"/>
                </a:lnTo>
                <a:lnTo>
                  <a:pt x="242694" y="199480"/>
                </a:lnTo>
                <a:lnTo>
                  <a:pt x="250851" y="152287"/>
                </a:lnTo>
                <a:lnTo>
                  <a:pt x="256763" y="105360"/>
                </a:lnTo>
                <a:lnTo>
                  <a:pt x="258102" y="68149"/>
                </a:lnTo>
                <a:lnTo>
                  <a:pt x="246611" y="36509"/>
                </a:lnTo>
                <a:lnTo>
                  <a:pt x="219682" y="15062"/>
                </a:lnTo>
                <a:lnTo>
                  <a:pt x="182112" y="3121"/>
                </a:lnTo>
                <a:lnTo>
                  <a:pt x="138699" y="0"/>
                </a:lnTo>
                <a:close/>
              </a:path>
            </a:pathLst>
          </a:custGeom>
          <a:solidFill>
            <a:srgbClr val="F78F1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11"/>
          <p:cNvGrpSpPr/>
          <p:nvPr/>
        </p:nvGrpSpPr>
        <p:grpSpPr>
          <a:xfrm>
            <a:off x="2453269" y="1868446"/>
            <a:ext cx="760719" cy="135918"/>
            <a:chOff x="2027354" y="3884522"/>
            <a:chExt cx="628650" cy="282575"/>
          </a:xfrm>
        </p:grpSpPr>
        <p:sp>
          <p:nvSpPr>
            <p:cNvPr id="12" name="object 12"/>
            <p:cNvSpPr/>
            <p:nvPr/>
          </p:nvSpPr>
          <p:spPr>
            <a:xfrm>
              <a:off x="2027354" y="3884522"/>
              <a:ext cx="628650" cy="282575"/>
            </a:xfrm>
            <a:custGeom>
              <a:avLst/>
              <a:gdLst/>
              <a:ahLst/>
              <a:cxnLst/>
              <a:rect l="l" t="t" r="r" b="b"/>
              <a:pathLst>
                <a:path w="628650" h="282575">
                  <a:moveTo>
                    <a:pt x="86166" y="0"/>
                  </a:moveTo>
                  <a:lnTo>
                    <a:pt x="35923" y="422"/>
                  </a:lnTo>
                  <a:lnTo>
                    <a:pt x="4276" y="3265"/>
                  </a:lnTo>
                  <a:lnTo>
                    <a:pt x="138" y="26573"/>
                  </a:lnTo>
                  <a:lnTo>
                    <a:pt x="0" y="62215"/>
                  </a:lnTo>
                  <a:lnTo>
                    <a:pt x="2733" y="98806"/>
                  </a:lnTo>
                  <a:lnTo>
                    <a:pt x="24865" y="165420"/>
                  </a:lnTo>
                  <a:lnTo>
                    <a:pt x="51354" y="199794"/>
                  </a:lnTo>
                  <a:lnTo>
                    <a:pt x="84848" y="228137"/>
                  </a:lnTo>
                  <a:lnTo>
                    <a:pt x="123515" y="250505"/>
                  </a:lnTo>
                  <a:lnTo>
                    <a:pt x="165526" y="266956"/>
                  </a:lnTo>
                  <a:lnTo>
                    <a:pt x="209050" y="277547"/>
                  </a:lnTo>
                  <a:lnTo>
                    <a:pt x="252256" y="282335"/>
                  </a:lnTo>
                  <a:lnTo>
                    <a:pt x="298148" y="281107"/>
                  </a:lnTo>
                  <a:lnTo>
                    <a:pt x="343925" y="273451"/>
                  </a:lnTo>
                  <a:lnTo>
                    <a:pt x="388036" y="259530"/>
                  </a:lnTo>
                  <a:lnTo>
                    <a:pt x="428930" y="239509"/>
                  </a:lnTo>
                  <a:lnTo>
                    <a:pt x="465056" y="213550"/>
                  </a:lnTo>
                  <a:lnTo>
                    <a:pt x="494862" y="181818"/>
                  </a:lnTo>
                  <a:lnTo>
                    <a:pt x="516797" y="144476"/>
                  </a:lnTo>
                  <a:lnTo>
                    <a:pt x="530028" y="86963"/>
                  </a:lnTo>
                  <a:lnTo>
                    <a:pt x="529881" y="57910"/>
                  </a:lnTo>
                  <a:lnTo>
                    <a:pt x="528304" y="25668"/>
                  </a:lnTo>
                  <a:lnTo>
                    <a:pt x="575042" y="40611"/>
                  </a:lnTo>
                  <a:lnTo>
                    <a:pt x="601202" y="69386"/>
                  </a:lnTo>
                  <a:lnTo>
                    <a:pt x="603177" y="104140"/>
                  </a:lnTo>
                  <a:lnTo>
                    <a:pt x="577364" y="137021"/>
                  </a:lnTo>
                  <a:lnTo>
                    <a:pt x="565606" y="143249"/>
                  </a:lnTo>
                  <a:lnTo>
                    <a:pt x="552078" y="148288"/>
                  </a:lnTo>
                  <a:lnTo>
                    <a:pt x="539055" y="153415"/>
                  </a:lnTo>
                  <a:lnTo>
                    <a:pt x="528812" y="159907"/>
                  </a:lnTo>
                  <a:lnTo>
                    <a:pt x="530094" y="172988"/>
                  </a:lnTo>
                  <a:lnTo>
                    <a:pt x="556016" y="173150"/>
                  </a:lnTo>
                  <a:lnTo>
                    <a:pt x="590265" y="156679"/>
                  </a:lnTo>
                  <a:lnTo>
                    <a:pt x="619036" y="125777"/>
                  </a:lnTo>
                  <a:lnTo>
                    <a:pt x="628519" y="82640"/>
                  </a:lnTo>
                  <a:lnTo>
                    <a:pt x="609650" y="39592"/>
                  </a:lnTo>
                  <a:lnTo>
                    <a:pt x="573566" y="13404"/>
                  </a:lnTo>
                  <a:lnTo>
                    <a:pt x="535654" y="1835"/>
                  </a:lnTo>
                  <a:lnTo>
                    <a:pt x="511298" y="2643"/>
                  </a:lnTo>
                  <a:lnTo>
                    <a:pt x="505053" y="14889"/>
                  </a:lnTo>
                  <a:lnTo>
                    <a:pt x="505380" y="38311"/>
                  </a:lnTo>
                  <a:lnTo>
                    <a:pt x="506652" y="70075"/>
                  </a:lnTo>
                  <a:lnTo>
                    <a:pt x="503240" y="107351"/>
                  </a:lnTo>
                  <a:lnTo>
                    <a:pt x="489516" y="147306"/>
                  </a:lnTo>
                  <a:lnTo>
                    <a:pt x="459852" y="187109"/>
                  </a:lnTo>
                  <a:lnTo>
                    <a:pt x="408619" y="223927"/>
                  </a:lnTo>
                  <a:lnTo>
                    <a:pt x="369646" y="241655"/>
                  </a:lnTo>
                  <a:lnTo>
                    <a:pt x="326767" y="252515"/>
                  </a:lnTo>
                  <a:lnTo>
                    <a:pt x="319114" y="255908"/>
                  </a:lnTo>
                  <a:lnTo>
                    <a:pt x="307714" y="257516"/>
                  </a:lnTo>
                  <a:lnTo>
                    <a:pt x="283270" y="258573"/>
                  </a:lnTo>
                  <a:lnTo>
                    <a:pt x="256787" y="260446"/>
                  </a:lnTo>
                  <a:lnTo>
                    <a:pt x="241725" y="260530"/>
                  </a:lnTo>
                  <a:lnTo>
                    <a:pt x="236877" y="258319"/>
                  </a:lnTo>
                  <a:lnTo>
                    <a:pt x="212233" y="253919"/>
                  </a:lnTo>
                  <a:lnTo>
                    <a:pt x="168561" y="243880"/>
                  </a:lnTo>
                  <a:lnTo>
                    <a:pt x="110380" y="216627"/>
                  </a:lnTo>
                  <a:lnTo>
                    <a:pt x="77855" y="192120"/>
                  </a:lnTo>
                  <a:lnTo>
                    <a:pt x="51086" y="162041"/>
                  </a:lnTo>
                  <a:lnTo>
                    <a:pt x="32572" y="126480"/>
                  </a:lnTo>
                  <a:lnTo>
                    <a:pt x="24099" y="77247"/>
                  </a:lnTo>
                  <a:lnTo>
                    <a:pt x="23662" y="50823"/>
                  </a:lnTo>
                  <a:lnTo>
                    <a:pt x="24495" y="25376"/>
                  </a:lnTo>
                  <a:lnTo>
                    <a:pt x="54089" y="24405"/>
                  </a:lnTo>
                  <a:lnTo>
                    <a:pt x="111849" y="24128"/>
                  </a:lnTo>
                  <a:lnTo>
                    <a:pt x="281124" y="24715"/>
                  </a:lnTo>
                  <a:lnTo>
                    <a:pt x="299817" y="25463"/>
                  </a:lnTo>
                  <a:lnTo>
                    <a:pt x="325712" y="25136"/>
                  </a:lnTo>
                  <a:lnTo>
                    <a:pt x="345308" y="19877"/>
                  </a:lnTo>
                  <a:lnTo>
                    <a:pt x="345106" y="5830"/>
                  </a:lnTo>
                  <a:lnTo>
                    <a:pt x="318702" y="1397"/>
                  </a:lnTo>
                  <a:lnTo>
                    <a:pt x="265477" y="225"/>
                  </a:lnTo>
                  <a:lnTo>
                    <a:pt x="209786" y="703"/>
                  </a:lnTo>
                  <a:lnTo>
                    <a:pt x="175980" y="1220"/>
                  </a:lnTo>
                  <a:lnTo>
                    <a:pt x="86166" y="0"/>
                  </a:lnTo>
                  <a:close/>
                </a:path>
              </a:pathLst>
            </a:custGeom>
            <a:solidFill>
              <a:srgbClr val="0307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53678" y="3941336"/>
              <a:ext cx="306705" cy="99695"/>
            </a:xfrm>
            <a:custGeom>
              <a:avLst/>
              <a:gdLst/>
              <a:ahLst/>
              <a:cxnLst/>
              <a:rect l="l" t="t" r="r" b="b"/>
              <a:pathLst>
                <a:path w="306705" h="99695">
                  <a:moveTo>
                    <a:pt x="103388" y="0"/>
                  </a:moveTo>
                  <a:lnTo>
                    <a:pt x="62572" y="4871"/>
                  </a:lnTo>
                  <a:lnTo>
                    <a:pt x="24033" y="21035"/>
                  </a:lnTo>
                  <a:lnTo>
                    <a:pt x="0" y="45791"/>
                  </a:lnTo>
                  <a:lnTo>
                    <a:pt x="31424" y="70601"/>
                  </a:lnTo>
                  <a:lnTo>
                    <a:pt x="79517" y="87873"/>
                  </a:lnTo>
                  <a:lnTo>
                    <a:pt x="136274" y="97496"/>
                  </a:lnTo>
                  <a:lnTo>
                    <a:pt x="193691" y="99363"/>
                  </a:lnTo>
                  <a:lnTo>
                    <a:pt x="243763" y="93365"/>
                  </a:lnTo>
                  <a:lnTo>
                    <a:pt x="261552" y="87947"/>
                  </a:lnTo>
                  <a:lnTo>
                    <a:pt x="280828" y="79141"/>
                  </a:lnTo>
                  <a:lnTo>
                    <a:pt x="297295" y="67429"/>
                  </a:lnTo>
                  <a:lnTo>
                    <a:pt x="306654" y="53296"/>
                  </a:lnTo>
                  <a:lnTo>
                    <a:pt x="303895" y="36529"/>
                  </a:lnTo>
                  <a:lnTo>
                    <a:pt x="267731" y="17277"/>
                  </a:lnTo>
                  <a:lnTo>
                    <a:pt x="206040" y="5282"/>
                  </a:lnTo>
                  <a:lnTo>
                    <a:pt x="154571" y="655"/>
                  </a:lnTo>
                  <a:lnTo>
                    <a:pt x="103388" y="0"/>
                  </a:lnTo>
                  <a:close/>
                </a:path>
              </a:pathLst>
            </a:custGeom>
            <a:solidFill>
              <a:srgbClr val="9856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665023" y="1797262"/>
            <a:ext cx="449516" cy="227242"/>
          </a:xfrm>
          <a:custGeom>
            <a:avLst/>
            <a:gdLst/>
            <a:ahLst/>
            <a:cxnLst/>
            <a:rect l="l" t="t" r="r" b="b"/>
            <a:pathLst>
              <a:path w="371475" h="472439">
                <a:moveTo>
                  <a:pt x="349567" y="120091"/>
                </a:moveTo>
                <a:lnTo>
                  <a:pt x="344932" y="112217"/>
                </a:lnTo>
                <a:lnTo>
                  <a:pt x="331889" y="110413"/>
                </a:lnTo>
                <a:lnTo>
                  <a:pt x="326186" y="125945"/>
                </a:lnTo>
                <a:lnTo>
                  <a:pt x="322465" y="148831"/>
                </a:lnTo>
                <a:lnTo>
                  <a:pt x="318477" y="191211"/>
                </a:lnTo>
                <a:lnTo>
                  <a:pt x="307441" y="294919"/>
                </a:lnTo>
                <a:lnTo>
                  <a:pt x="299770" y="364744"/>
                </a:lnTo>
                <a:lnTo>
                  <a:pt x="293116" y="421347"/>
                </a:lnTo>
                <a:lnTo>
                  <a:pt x="240284" y="448475"/>
                </a:lnTo>
                <a:lnTo>
                  <a:pt x="190334" y="448056"/>
                </a:lnTo>
                <a:lnTo>
                  <a:pt x="109994" y="448360"/>
                </a:lnTo>
                <a:lnTo>
                  <a:pt x="57048" y="180428"/>
                </a:lnTo>
                <a:lnTo>
                  <a:pt x="54762" y="151714"/>
                </a:lnTo>
                <a:lnTo>
                  <a:pt x="53213" y="136969"/>
                </a:lnTo>
                <a:lnTo>
                  <a:pt x="51396" y="123151"/>
                </a:lnTo>
                <a:lnTo>
                  <a:pt x="46177" y="112433"/>
                </a:lnTo>
                <a:lnTo>
                  <a:pt x="37592" y="108800"/>
                </a:lnTo>
                <a:lnTo>
                  <a:pt x="30238" y="115138"/>
                </a:lnTo>
                <a:lnTo>
                  <a:pt x="28752" y="134289"/>
                </a:lnTo>
                <a:lnTo>
                  <a:pt x="50012" y="348780"/>
                </a:lnTo>
                <a:lnTo>
                  <a:pt x="56222" y="406311"/>
                </a:lnTo>
                <a:lnTo>
                  <a:pt x="61633" y="449287"/>
                </a:lnTo>
                <a:lnTo>
                  <a:pt x="95186" y="471297"/>
                </a:lnTo>
                <a:lnTo>
                  <a:pt x="153301" y="472109"/>
                </a:lnTo>
                <a:lnTo>
                  <a:pt x="220954" y="472084"/>
                </a:lnTo>
                <a:lnTo>
                  <a:pt x="279107" y="471233"/>
                </a:lnTo>
                <a:lnTo>
                  <a:pt x="313410" y="444601"/>
                </a:lnTo>
                <a:lnTo>
                  <a:pt x="320243" y="391769"/>
                </a:lnTo>
                <a:lnTo>
                  <a:pt x="328117" y="323253"/>
                </a:lnTo>
                <a:lnTo>
                  <a:pt x="347319" y="145427"/>
                </a:lnTo>
                <a:lnTo>
                  <a:pt x="349224" y="131889"/>
                </a:lnTo>
                <a:lnTo>
                  <a:pt x="349567" y="120091"/>
                </a:lnTo>
                <a:close/>
              </a:path>
              <a:path w="371475" h="472439">
                <a:moveTo>
                  <a:pt x="371144" y="83388"/>
                </a:moveTo>
                <a:lnTo>
                  <a:pt x="358444" y="49593"/>
                </a:lnTo>
                <a:lnTo>
                  <a:pt x="349453" y="26530"/>
                </a:lnTo>
                <a:lnTo>
                  <a:pt x="344131" y="13538"/>
                </a:lnTo>
                <a:lnTo>
                  <a:pt x="340271" y="5842"/>
                </a:lnTo>
                <a:lnTo>
                  <a:pt x="335241" y="1727"/>
                </a:lnTo>
                <a:lnTo>
                  <a:pt x="329476" y="647"/>
                </a:lnTo>
                <a:lnTo>
                  <a:pt x="324065" y="2527"/>
                </a:lnTo>
                <a:lnTo>
                  <a:pt x="320128" y="7277"/>
                </a:lnTo>
                <a:lnTo>
                  <a:pt x="321335" y="20078"/>
                </a:lnTo>
                <a:lnTo>
                  <a:pt x="328307" y="40030"/>
                </a:lnTo>
                <a:lnTo>
                  <a:pt x="336892" y="59753"/>
                </a:lnTo>
                <a:lnTo>
                  <a:pt x="342671" y="71259"/>
                </a:lnTo>
                <a:lnTo>
                  <a:pt x="340702" y="73901"/>
                </a:lnTo>
                <a:lnTo>
                  <a:pt x="345020" y="73279"/>
                </a:lnTo>
                <a:lnTo>
                  <a:pt x="338658" y="76631"/>
                </a:lnTo>
                <a:lnTo>
                  <a:pt x="340067" y="74739"/>
                </a:lnTo>
                <a:lnTo>
                  <a:pt x="340702" y="73901"/>
                </a:lnTo>
                <a:lnTo>
                  <a:pt x="334822" y="74739"/>
                </a:lnTo>
                <a:lnTo>
                  <a:pt x="27978" y="74117"/>
                </a:lnTo>
                <a:lnTo>
                  <a:pt x="46012" y="24396"/>
                </a:lnTo>
                <a:lnTo>
                  <a:pt x="279273" y="23761"/>
                </a:lnTo>
                <a:lnTo>
                  <a:pt x="287147" y="18275"/>
                </a:lnTo>
                <a:lnTo>
                  <a:pt x="285000" y="5791"/>
                </a:lnTo>
                <a:lnTo>
                  <a:pt x="274967" y="927"/>
                </a:lnTo>
                <a:lnTo>
                  <a:pt x="258114" y="381"/>
                </a:lnTo>
                <a:lnTo>
                  <a:pt x="235750" y="927"/>
                </a:lnTo>
                <a:lnTo>
                  <a:pt x="124523" y="0"/>
                </a:lnTo>
                <a:lnTo>
                  <a:pt x="62560" y="139"/>
                </a:lnTo>
                <a:lnTo>
                  <a:pt x="20802" y="22479"/>
                </a:lnTo>
                <a:lnTo>
                  <a:pt x="16294" y="35725"/>
                </a:lnTo>
                <a:lnTo>
                  <a:pt x="12204" y="47688"/>
                </a:lnTo>
                <a:lnTo>
                  <a:pt x="7061" y="59753"/>
                </a:lnTo>
                <a:lnTo>
                  <a:pt x="1917" y="73279"/>
                </a:lnTo>
                <a:lnTo>
                  <a:pt x="1790" y="73901"/>
                </a:lnTo>
                <a:lnTo>
                  <a:pt x="0" y="86398"/>
                </a:lnTo>
                <a:lnTo>
                  <a:pt x="4864" y="96380"/>
                </a:lnTo>
                <a:lnTo>
                  <a:pt x="25425" y="97231"/>
                </a:lnTo>
                <a:lnTo>
                  <a:pt x="76288" y="97993"/>
                </a:lnTo>
                <a:lnTo>
                  <a:pt x="221551" y="98615"/>
                </a:lnTo>
                <a:lnTo>
                  <a:pt x="292239" y="98158"/>
                </a:lnTo>
                <a:lnTo>
                  <a:pt x="345846" y="96977"/>
                </a:lnTo>
                <a:lnTo>
                  <a:pt x="370497" y="94919"/>
                </a:lnTo>
                <a:lnTo>
                  <a:pt x="371144" y="83388"/>
                </a:lnTo>
                <a:close/>
              </a:path>
            </a:pathLst>
          </a:custGeom>
          <a:solidFill>
            <a:srgbClr val="0307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0968" y="2014634"/>
            <a:ext cx="761488" cy="12217"/>
          </a:xfrm>
          <a:custGeom>
            <a:avLst/>
            <a:gdLst/>
            <a:ahLst/>
            <a:cxnLst/>
            <a:rect l="l" t="t" r="r" b="b"/>
            <a:pathLst>
              <a:path w="629285" h="25400">
                <a:moveTo>
                  <a:pt x="334459" y="54"/>
                </a:moveTo>
                <a:lnTo>
                  <a:pt x="54292" y="900"/>
                </a:lnTo>
                <a:lnTo>
                  <a:pt x="33448" y="0"/>
                </a:lnTo>
                <a:lnTo>
                  <a:pt x="13368" y="251"/>
                </a:lnTo>
                <a:lnTo>
                  <a:pt x="176" y="6081"/>
                </a:lnTo>
                <a:lnTo>
                  <a:pt x="0" y="21918"/>
                </a:lnTo>
                <a:lnTo>
                  <a:pt x="15393" y="23180"/>
                </a:lnTo>
                <a:lnTo>
                  <a:pt x="49851" y="24077"/>
                </a:lnTo>
                <a:lnTo>
                  <a:pt x="99432" y="24660"/>
                </a:lnTo>
                <a:lnTo>
                  <a:pt x="228200" y="25091"/>
                </a:lnTo>
                <a:lnTo>
                  <a:pt x="608901" y="24357"/>
                </a:lnTo>
                <a:lnTo>
                  <a:pt x="619910" y="23551"/>
                </a:lnTo>
                <a:lnTo>
                  <a:pt x="626657" y="20485"/>
                </a:lnTo>
                <a:lnTo>
                  <a:pt x="629273" y="14268"/>
                </a:lnTo>
                <a:lnTo>
                  <a:pt x="627888" y="4011"/>
                </a:lnTo>
                <a:lnTo>
                  <a:pt x="613235" y="2479"/>
                </a:lnTo>
                <a:lnTo>
                  <a:pt x="579920" y="1375"/>
                </a:lnTo>
                <a:lnTo>
                  <a:pt x="531663" y="640"/>
                </a:lnTo>
                <a:lnTo>
                  <a:pt x="472186" y="215"/>
                </a:lnTo>
                <a:lnTo>
                  <a:pt x="334459" y="54"/>
                </a:lnTo>
                <a:close/>
              </a:path>
            </a:pathLst>
          </a:custGeom>
          <a:solidFill>
            <a:srgbClr val="0307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6823" y="1888202"/>
            <a:ext cx="111971" cy="88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8878" y="1808691"/>
            <a:ext cx="384202" cy="25657"/>
          </a:xfrm>
          <a:custGeom>
            <a:avLst/>
            <a:gdLst/>
            <a:ahLst/>
            <a:cxnLst/>
            <a:rect l="l" t="t" r="r" b="b"/>
            <a:pathLst>
              <a:path w="317500" h="53339">
                <a:moveTo>
                  <a:pt x="251294" y="0"/>
                </a:moveTo>
                <a:lnTo>
                  <a:pt x="18033" y="634"/>
                </a:lnTo>
                <a:lnTo>
                  <a:pt x="0" y="50355"/>
                </a:lnTo>
                <a:lnTo>
                  <a:pt x="306781" y="50977"/>
                </a:lnTo>
                <a:lnTo>
                  <a:pt x="317042" y="49517"/>
                </a:lnTo>
                <a:lnTo>
                  <a:pt x="310680" y="52870"/>
                </a:lnTo>
                <a:lnTo>
                  <a:pt x="314693" y="47498"/>
                </a:lnTo>
                <a:lnTo>
                  <a:pt x="267169" y="47498"/>
                </a:lnTo>
                <a:lnTo>
                  <a:pt x="263165" y="36168"/>
                </a:lnTo>
                <a:lnTo>
                  <a:pt x="255181" y="22247"/>
                </a:lnTo>
                <a:lnTo>
                  <a:pt x="245635" y="9950"/>
                </a:lnTo>
                <a:lnTo>
                  <a:pt x="236943" y="3492"/>
                </a:lnTo>
                <a:lnTo>
                  <a:pt x="251294" y="0"/>
                </a:lnTo>
                <a:close/>
              </a:path>
            </a:pathLst>
          </a:custGeom>
          <a:solidFill>
            <a:srgbClr val="EDD3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04703" y="1726567"/>
            <a:ext cx="256783" cy="150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2292" y="1670300"/>
            <a:ext cx="191600" cy="1125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9592" y="465293"/>
            <a:ext cx="3441679" cy="450273"/>
          </a:xfrm>
          <a:custGeom>
            <a:avLst/>
            <a:gdLst/>
            <a:ahLst/>
            <a:cxnLst/>
            <a:rect l="l" t="t" r="r" b="b"/>
            <a:pathLst>
              <a:path w="2844165" h="278765">
                <a:moveTo>
                  <a:pt x="113599" y="103314"/>
                </a:moveTo>
                <a:lnTo>
                  <a:pt x="77431" y="103314"/>
                </a:lnTo>
                <a:lnTo>
                  <a:pt x="150933" y="278269"/>
                </a:lnTo>
                <a:lnTo>
                  <a:pt x="187108" y="191998"/>
                </a:lnTo>
                <a:lnTo>
                  <a:pt x="150865" y="191998"/>
                </a:lnTo>
                <a:lnTo>
                  <a:pt x="113599" y="103314"/>
                </a:lnTo>
                <a:close/>
              </a:path>
              <a:path w="2844165" h="278765">
                <a:moveTo>
                  <a:pt x="70185" y="0"/>
                </a:moveTo>
                <a:lnTo>
                  <a:pt x="0" y="268325"/>
                </a:lnTo>
                <a:lnTo>
                  <a:pt x="34301" y="268325"/>
                </a:lnTo>
                <a:lnTo>
                  <a:pt x="77431" y="103314"/>
                </a:lnTo>
                <a:lnTo>
                  <a:pt x="113599" y="103314"/>
                </a:lnTo>
                <a:lnTo>
                  <a:pt x="70185" y="0"/>
                </a:lnTo>
                <a:close/>
              </a:path>
              <a:path w="2844165" h="278765">
                <a:moveTo>
                  <a:pt x="258167" y="103797"/>
                </a:moveTo>
                <a:lnTo>
                  <a:pt x="224092" y="103797"/>
                </a:lnTo>
                <a:lnTo>
                  <a:pt x="267364" y="268325"/>
                </a:lnTo>
                <a:lnTo>
                  <a:pt x="301457" y="268325"/>
                </a:lnTo>
                <a:lnTo>
                  <a:pt x="258167" y="103797"/>
                </a:lnTo>
                <a:close/>
              </a:path>
              <a:path w="2844165" h="278765">
                <a:moveTo>
                  <a:pt x="230856" y="0"/>
                </a:moveTo>
                <a:lnTo>
                  <a:pt x="150865" y="191998"/>
                </a:lnTo>
                <a:lnTo>
                  <a:pt x="187108" y="191998"/>
                </a:lnTo>
                <a:lnTo>
                  <a:pt x="224092" y="103797"/>
                </a:lnTo>
                <a:lnTo>
                  <a:pt x="258167" y="103797"/>
                </a:lnTo>
                <a:lnTo>
                  <a:pt x="230856" y="0"/>
                </a:lnTo>
                <a:close/>
              </a:path>
              <a:path w="2844165" h="278765">
                <a:moveTo>
                  <a:pt x="424842" y="96481"/>
                </a:moveTo>
                <a:lnTo>
                  <a:pt x="381743" y="111242"/>
                </a:lnTo>
                <a:lnTo>
                  <a:pt x="351721" y="151123"/>
                </a:lnTo>
                <a:lnTo>
                  <a:pt x="345819" y="183997"/>
                </a:lnTo>
                <a:lnTo>
                  <a:pt x="347282" y="201826"/>
                </a:lnTo>
                <a:lnTo>
                  <a:pt x="369215" y="246938"/>
                </a:lnTo>
                <a:lnTo>
                  <a:pt x="409755" y="271266"/>
                </a:lnTo>
                <a:lnTo>
                  <a:pt x="425668" y="272884"/>
                </a:lnTo>
                <a:lnTo>
                  <a:pt x="443943" y="270529"/>
                </a:lnTo>
                <a:lnTo>
                  <a:pt x="460671" y="263464"/>
                </a:lnTo>
                <a:lnTo>
                  <a:pt x="475858" y="251689"/>
                </a:lnTo>
                <a:lnTo>
                  <a:pt x="484715" y="240995"/>
                </a:lnTo>
                <a:lnTo>
                  <a:pt x="438508" y="240995"/>
                </a:lnTo>
                <a:lnTo>
                  <a:pt x="427299" y="239960"/>
                </a:lnTo>
                <a:lnTo>
                  <a:pt x="391846" y="215590"/>
                </a:lnTo>
                <a:lnTo>
                  <a:pt x="382676" y="183997"/>
                </a:lnTo>
                <a:lnTo>
                  <a:pt x="383722" y="173383"/>
                </a:lnTo>
                <a:lnTo>
                  <a:pt x="408074" y="138717"/>
                </a:lnTo>
                <a:lnTo>
                  <a:pt x="438508" y="129603"/>
                </a:lnTo>
                <a:lnTo>
                  <a:pt x="485739" y="129603"/>
                </a:lnTo>
                <a:lnTo>
                  <a:pt x="484153" y="127162"/>
                </a:lnTo>
                <a:lnTo>
                  <a:pt x="453214" y="102563"/>
                </a:lnTo>
                <a:lnTo>
                  <a:pt x="434552" y="97154"/>
                </a:lnTo>
                <a:lnTo>
                  <a:pt x="424842" y="96481"/>
                </a:lnTo>
                <a:close/>
              </a:path>
              <a:path w="2844165" h="278765">
                <a:moveTo>
                  <a:pt x="524715" y="235203"/>
                </a:moveTo>
                <a:lnTo>
                  <a:pt x="489511" y="235203"/>
                </a:lnTo>
                <a:lnTo>
                  <a:pt x="489511" y="268325"/>
                </a:lnTo>
                <a:lnTo>
                  <a:pt x="524715" y="268325"/>
                </a:lnTo>
                <a:lnTo>
                  <a:pt x="524715" y="235203"/>
                </a:lnTo>
                <a:close/>
              </a:path>
              <a:path w="2844165" h="278765">
                <a:moveTo>
                  <a:pt x="485739" y="129603"/>
                </a:moveTo>
                <a:lnTo>
                  <a:pt x="438508" y="129603"/>
                </a:lnTo>
                <a:lnTo>
                  <a:pt x="449601" y="130627"/>
                </a:lnTo>
                <a:lnTo>
                  <a:pt x="459883" y="133696"/>
                </a:lnTo>
                <a:lnTo>
                  <a:pt x="490344" y="163906"/>
                </a:lnTo>
                <a:lnTo>
                  <a:pt x="494477" y="185165"/>
                </a:lnTo>
                <a:lnTo>
                  <a:pt x="493442" y="196166"/>
                </a:lnTo>
                <a:lnTo>
                  <a:pt x="469349" y="231683"/>
                </a:lnTo>
                <a:lnTo>
                  <a:pt x="438508" y="240995"/>
                </a:lnTo>
                <a:lnTo>
                  <a:pt x="484715" y="240995"/>
                </a:lnTo>
                <a:lnTo>
                  <a:pt x="489511" y="235203"/>
                </a:lnTo>
                <a:lnTo>
                  <a:pt x="524715" y="235203"/>
                </a:lnTo>
                <a:lnTo>
                  <a:pt x="524715" y="135407"/>
                </a:lnTo>
                <a:lnTo>
                  <a:pt x="489511" y="135407"/>
                </a:lnTo>
                <a:lnTo>
                  <a:pt x="485739" y="129603"/>
                </a:lnTo>
                <a:close/>
              </a:path>
              <a:path w="2844165" h="278765">
                <a:moveTo>
                  <a:pt x="524715" y="101447"/>
                </a:moveTo>
                <a:lnTo>
                  <a:pt x="489511" y="101447"/>
                </a:lnTo>
                <a:lnTo>
                  <a:pt x="489511" y="135407"/>
                </a:lnTo>
                <a:lnTo>
                  <a:pt x="524715" y="135407"/>
                </a:lnTo>
                <a:lnTo>
                  <a:pt x="524715" y="101447"/>
                </a:lnTo>
                <a:close/>
              </a:path>
              <a:path w="2844165" h="278765">
                <a:moveTo>
                  <a:pt x="631116" y="101447"/>
                </a:moveTo>
                <a:lnTo>
                  <a:pt x="596750" y="101447"/>
                </a:lnTo>
                <a:lnTo>
                  <a:pt x="596750" y="268325"/>
                </a:lnTo>
                <a:lnTo>
                  <a:pt x="631941" y="268325"/>
                </a:lnTo>
                <a:lnTo>
                  <a:pt x="631941" y="175717"/>
                </a:lnTo>
                <a:lnTo>
                  <a:pt x="632693" y="166745"/>
                </a:lnTo>
                <a:lnTo>
                  <a:pt x="656469" y="135813"/>
                </a:lnTo>
                <a:lnTo>
                  <a:pt x="631116" y="135813"/>
                </a:lnTo>
                <a:lnTo>
                  <a:pt x="631116" y="101447"/>
                </a:lnTo>
                <a:close/>
              </a:path>
              <a:path w="2844165" h="278765">
                <a:moveTo>
                  <a:pt x="686602" y="96481"/>
                </a:moveTo>
                <a:lnTo>
                  <a:pt x="683224" y="96481"/>
                </a:lnTo>
                <a:lnTo>
                  <a:pt x="674683" y="97062"/>
                </a:lnTo>
                <a:lnTo>
                  <a:pt x="642700" y="117898"/>
                </a:lnTo>
                <a:lnTo>
                  <a:pt x="631116" y="135813"/>
                </a:lnTo>
                <a:lnTo>
                  <a:pt x="656469" y="135813"/>
                </a:lnTo>
                <a:lnTo>
                  <a:pt x="657583" y="135205"/>
                </a:lnTo>
                <a:lnTo>
                  <a:pt x="665450" y="132869"/>
                </a:lnTo>
                <a:lnTo>
                  <a:pt x="674042" y="132092"/>
                </a:lnTo>
                <a:lnTo>
                  <a:pt x="688015" y="132092"/>
                </a:lnTo>
                <a:lnTo>
                  <a:pt x="697791" y="98894"/>
                </a:lnTo>
                <a:lnTo>
                  <a:pt x="691428" y="97307"/>
                </a:lnTo>
                <a:lnTo>
                  <a:pt x="686602" y="96481"/>
                </a:lnTo>
                <a:close/>
              </a:path>
              <a:path w="2844165" h="278765">
                <a:moveTo>
                  <a:pt x="688015" y="132092"/>
                </a:moveTo>
                <a:lnTo>
                  <a:pt x="676188" y="132092"/>
                </a:lnTo>
                <a:lnTo>
                  <a:pt x="680671" y="132778"/>
                </a:lnTo>
                <a:lnTo>
                  <a:pt x="687428" y="134086"/>
                </a:lnTo>
                <a:lnTo>
                  <a:pt x="688015" y="132092"/>
                </a:lnTo>
                <a:close/>
              </a:path>
              <a:path w="2844165" h="278765">
                <a:moveTo>
                  <a:pt x="786043" y="5791"/>
                </a:moveTo>
                <a:lnTo>
                  <a:pt x="750839" y="5791"/>
                </a:lnTo>
                <a:lnTo>
                  <a:pt x="750839" y="268325"/>
                </a:lnTo>
                <a:lnTo>
                  <a:pt x="786043" y="268325"/>
                </a:lnTo>
                <a:lnTo>
                  <a:pt x="786043" y="180124"/>
                </a:lnTo>
                <a:lnTo>
                  <a:pt x="829771" y="180124"/>
                </a:lnTo>
                <a:lnTo>
                  <a:pt x="828487" y="178536"/>
                </a:lnTo>
                <a:lnTo>
                  <a:pt x="832085" y="174675"/>
                </a:lnTo>
                <a:lnTo>
                  <a:pt x="786043" y="174675"/>
                </a:lnTo>
                <a:lnTo>
                  <a:pt x="786043" y="5791"/>
                </a:lnTo>
                <a:close/>
              </a:path>
              <a:path w="2844165" h="278765">
                <a:moveTo>
                  <a:pt x="829771" y="180124"/>
                </a:moveTo>
                <a:lnTo>
                  <a:pt x="786043" y="180124"/>
                </a:lnTo>
                <a:lnTo>
                  <a:pt x="857404" y="268325"/>
                </a:lnTo>
                <a:lnTo>
                  <a:pt x="901156" y="268325"/>
                </a:lnTo>
                <a:lnTo>
                  <a:pt x="829771" y="180124"/>
                </a:lnTo>
                <a:close/>
              </a:path>
              <a:path w="2844165" h="278765">
                <a:moveTo>
                  <a:pt x="900330" y="101447"/>
                </a:moveTo>
                <a:lnTo>
                  <a:pt x="854306" y="101447"/>
                </a:lnTo>
                <a:lnTo>
                  <a:pt x="786043" y="174675"/>
                </a:lnTo>
                <a:lnTo>
                  <a:pt x="832085" y="174675"/>
                </a:lnTo>
                <a:lnTo>
                  <a:pt x="900330" y="101447"/>
                </a:lnTo>
                <a:close/>
              </a:path>
              <a:path w="2844165" h="278765">
                <a:moveTo>
                  <a:pt x="1020053" y="96481"/>
                </a:moveTo>
                <a:lnTo>
                  <a:pt x="971463" y="111130"/>
                </a:lnTo>
                <a:lnTo>
                  <a:pt x="939045" y="150888"/>
                </a:lnTo>
                <a:lnTo>
                  <a:pt x="932690" y="183997"/>
                </a:lnTo>
                <a:lnTo>
                  <a:pt x="934255" y="202164"/>
                </a:lnTo>
                <a:lnTo>
                  <a:pt x="957734" y="247345"/>
                </a:lnTo>
                <a:lnTo>
                  <a:pt x="1002195" y="271291"/>
                </a:lnTo>
                <a:lnTo>
                  <a:pt x="1020053" y="272884"/>
                </a:lnTo>
                <a:lnTo>
                  <a:pt x="1043103" y="270554"/>
                </a:lnTo>
                <a:lnTo>
                  <a:pt x="1063694" y="263559"/>
                </a:lnTo>
                <a:lnTo>
                  <a:pt x="1081822" y="251892"/>
                </a:lnTo>
                <a:lnTo>
                  <a:pt x="1092264" y="240995"/>
                </a:lnTo>
                <a:lnTo>
                  <a:pt x="1021641" y="240995"/>
                </a:lnTo>
                <a:lnTo>
                  <a:pt x="1012107" y="240246"/>
                </a:lnTo>
                <a:lnTo>
                  <a:pt x="978196" y="222236"/>
                </a:lnTo>
                <a:lnTo>
                  <a:pt x="964567" y="191312"/>
                </a:lnTo>
                <a:lnTo>
                  <a:pt x="1107023" y="191312"/>
                </a:lnTo>
                <a:lnTo>
                  <a:pt x="1105594" y="171263"/>
                </a:lnTo>
                <a:lnTo>
                  <a:pt x="1103491" y="163144"/>
                </a:lnTo>
                <a:lnTo>
                  <a:pt x="968301" y="163144"/>
                </a:lnTo>
                <a:lnTo>
                  <a:pt x="977407" y="148108"/>
                </a:lnTo>
                <a:lnTo>
                  <a:pt x="989103" y="137369"/>
                </a:lnTo>
                <a:lnTo>
                  <a:pt x="1003391" y="130925"/>
                </a:lnTo>
                <a:lnTo>
                  <a:pt x="1020269" y="128777"/>
                </a:lnTo>
                <a:lnTo>
                  <a:pt x="1086439" y="128777"/>
                </a:lnTo>
                <a:lnTo>
                  <a:pt x="1081750" y="122847"/>
                </a:lnTo>
                <a:lnTo>
                  <a:pt x="1068270" y="111301"/>
                </a:lnTo>
                <a:lnTo>
                  <a:pt x="1053492" y="103063"/>
                </a:lnTo>
                <a:lnTo>
                  <a:pt x="1037419" y="98126"/>
                </a:lnTo>
                <a:lnTo>
                  <a:pt x="1020053" y="96481"/>
                </a:lnTo>
                <a:close/>
              </a:path>
              <a:path w="2844165" h="278765">
                <a:moveTo>
                  <a:pt x="1071819" y="216153"/>
                </a:moveTo>
                <a:lnTo>
                  <a:pt x="1061105" y="227022"/>
                </a:lnTo>
                <a:lnTo>
                  <a:pt x="1049163" y="234784"/>
                </a:lnTo>
                <a:lnTo>
                  <a:pt x="1036005" y="239442"/>
                </a:lnTo>
                <a:lnTo>
                  <a:pt x="1021641" y="240995"/>
                </a:lnTo>
                <a:lnTo>
                  <a:pt x="1092264" y="240995"/>
                </a:lnTo>
                <a:lnTo>
                  <a:pt x="1097485" y="235546"/>
                </a:lnTo>
                <a:lnTo>
                  <a:pt x="1071819" y="216153"/>
                </a:lnTo>
                <a:close/>
              </a:path>
              <a:path w="2844165" h="278765">
                <a:moveTo>
                  <a:pt x="1086439" y="128777"/>
                </a:moveTo>
                <a:lnTo>
                  <a:pt x="1020269" y="128777"/>
                </a:lnTo>
                <a:lnTo>
                  <a:pt x="1035871" y="130925"/>
                </a:lnTo>
                <a:lnTo>
                  <a:pt x="1049455" y="137369"/>
                </a:lnTo>
                <a:lnTo>
                  <a:pt x="1061023" y="148108"/>
                </a:lnTo>
                <a:lnTo>
                  <a:pt x="1070574" y="163144"/>
                </a:lnTo>
                <a:lnTo>
                  <a:pt x="1103491" y="163144"/>
                </a:lnTo>
                <a:lnTo>
                  <a:pt x="1100906" y="153165"/>
                </a:lnTo>
                <a:lnTo>
                  <a:pt x="1092959" y="137023"/>
                </a:lnTo>
                <a:lnTo>
                  <a:pt x="1086439" y="128777"/>
                </a:lnTo>
                <a:close/>
              </a:path>
              <a:path w="2844165" h="278765">
                <a:moveTo>
                  <a:pt x="1208521" y="134162"/>
                </a:moveTo>
                <a:lnTo>
                  <a:pt x="1173330" y="134162"/>
                </a:lnTo>
                <a:lnTo>
                  <a:pt x="1173330" y="268325"/>
                </a:lnTo>
                <a:lnTo>
                  <a:pt x="1208521" y="268325"/>
                </a:lnTo>
                <a:lnTo>
                  <a:pt x="1208521" y="134162"/>
                </a:lnTo>
                <a:close/>
              </a:path>
              <a:path w="2844165" h="278765">
                <a:moveTo>
                  <a:pt x="1243307" y="101447"/>
                </a:moveTo>
                <a:lnTo>
                  <a:pt x="1145580" y="101447"/>
                </a:lnTo>
                <a:lnTo>
                  <a:pt x="1145580" y="134162"/>
                </a:lnTo>
                <a:lnTo>
                  <a:pt x="1243307" y="134162"/>
                </a:lnTo>
                <a:lnTo>
                  <a:pt x="1243307" y="101447"/>
                </a:lnTo>
                <a:close/>
              </a:path>
              <a:path w="2844165" h="278765">
                <a:moveTo>
                  <a:pt x="1208521" y="53416"/>
                </a:moveTo>
                <a:lnTo>
                  <a:pt x="1173330" y="53416"/>
                </a:lnTo>
                <a:lnTo>
                  <a:pt x="1173330" y="101447"/>
                </a:lnTo>
                <a:lnTo>
                  <a:pt x="1208521" y="101447"/>
                </a:lnTo>
                <a:lnTo>
                  <a:pt x="1208521" y="53416"/>
                </a:lnTo>
                <a:close/>
              </a:path>
              <a:path w="2844165" h="278765">
                <a:moveTo>
                  <a:pt x="1425488" y="10756"/>
                </a:moveTo>
                <a:lnTo>
                  <a:pt x="1373723" y="10756"/>
                </a:lnTo>
                <a:lnTo>
                  <a:pt x="1373723" y="268325"/>
                </a:lnTo>
                <a:lnTo>
                  <a:pt x="1408927" y="268325"/>
                </a:lnTo>
                <a:lnTo>
                  <a:pt x="1408927" y="162318"/>
                </a:lnTo>
                <a:lnTo>
                  <a:pt x="1435922" y="161185"/>
                </a:lnTo>
                <a:lnTo>
                  <a:pt x="1459248" y="157164"/>
                </a:lnTo>
                <a:lnTo>
                  <a:pt x="1478911" y="150268"/>
                </a:lnTo>
                <a:lnTo>
                  <a:pt x="1494919" y="140512"/>
                </a:lnTo>
                <a:lnTo>
                  <a:pt x="1504115" y="131673"/>
                </a:lnTo>
                <a:lnTo>
                  <a:pt x="1408927" y="131673"/>
                </a:lnTo>
                <a:lnTo>
                  <a:pt x="1408927" y="41401"/>
                </a:lnTo>
                <a:lnTo>
                  <a:pt x="1506944" y="41401"/>
                </a:lnTo>
                <a:lnTo>
                  <a:pt x="1496303" y="31394"/>
                </a:lnTo>
                <a:lnTo>
                  <a:pt x="1481783" y="22377"/>
                </a:lnTo>
                <a:lnTo>
                  <a:pt x="1465139" y="15927"/>
                </a:lnTo>
                <a:lnTo>
                  <a:pt x="1446374" y="12050"/>
                </a:lnTo>
                <a:lnTo>
                  <a:pt x="1425488" y="10756"/>
                </a:lnTo>
                <a:close/>
              </a:path>
              <a:path w="2844165" h="278765">
                <a:moveTo>
                  <a:pt x="1506944" y="41401"/>
                </a:moveTo>
                <a:lnTo>
                  <a:pt x="1408927" y="41401"/>
                </a:lnTo>
                <a:lnTo>
                  <a:pt x="1431117" y="42229"/>
                </a:lnTo>
                <a:lnTo>
                  <a:pt x="1449031" y="44707"/>
                </a:lnTo>
                <a:lnTo>
                  <a:pt x="1482779" y="68934"/>
                </a:lnTo>
                <a:lnTo>
                  <a:pt x="1486359" y="85712"/>
                </a:lnTo>
                <a:lnTo>
                  <a:pt x="1485170" y="96850"/>
                </a:lnTo>
                <a:lnTo>
                  <a:pt x="1456592" y="125206"/>
                </a:lnTo>
                <a:lnTo>
                  <a:pt x="1408927" y="131673"/>
                </a:lnTo>
                <a:lnTo>
                  <a:pt x="1504115" y="131673"/>
                </a:lnTo>
                <a:lnTo>
                  <a:pt x="1507291" y="128620"/>
                </a:lnTo>
                <a:lnTo>
                  <a:pt x="1516134" y="115398"/>
                </a:lnTo>
                <a:lnTo>
                  <a:pt x="1521444" y="100843"/>
                </a:lnTo>
                <a:lnTo>
                  <a:pt x="1523215" y="84950"/>
                </a:lnTo>
                <a:lnTo>
                  <a:pt x="1521531" y="69229"/>
                </a:lnTo>
                <a:lnTo>
                  <a:pt x="1516484" y="55071"/>
                </a:lnTo>
                <a:lnTo>
                  <a:pt x="1508073" y="42464"/>
                </a:lnTo>
                <a:lnTo>
                  <a:pt x="1506944" y="41401"/>
                </a:lnTo>
                <a:close/>
              </a:path>
              <a:path w="2844165" h="278765">
                <a:moveTo>
                  <a:pt x="1642595" y="96481"/>
                </a:moveTo>
                <a:lnTo>
                  <a:pt x="1594567" y="111505"/>
                </a:lnTo>
                <a:lnTo>
                  <a:pt x="1560303" y="151780"/>
                </a:lnTo>
                <a:lnTo>
                  <a:pt x="1553574" y="184264"/>
                </a:lnTo>
                <a:lnTo>
                  <a:pt x="1555264" y="201581"/>
                </a:lnTo>
                <a:lnTo>
                  <a:pt x="1580758" y="246722"/>
                </a:lnTo>
                <a:lnTo>
                  <a:pt x="1627127" y="271634"/>
                </a:lnTo>
                <a:lnTo>
                  <a:pt x="1645008" y="273291"/>
                </a:lnTo>
                <a:lnTo>
                  <a:pt x="1661824" y="271609"/>
                </a:lnTo>
                <a:lnTo>
                  <a:pt x="1677589" y="266565"/>
                </a:lnTo>
                <a:lnTo>
                  <a:pt x="1692317" y="258155"/>
                </a:lnTo>
                <a:lnTo>
                  <a:pt x="1706018" y="246379"/>
                </a:lnTo>
                <a:lnTo>
                  <a:pt x="1712519" y="238518"/>
                </a:lnTo>
                <a:lnTo>
                  <a:pt x="1643839" y="238518"/>
                </a:lnTo>
                <a:lnTo>
                  <a:pt x="1632959" y="237522"/>
                </a:lnTo>
                <a:lnTo>
                  <a:pt x="1597337" y="214346"/>
                </a:lnTo>
                <a:lnTo>
                  <a:pt x="1587934" y="185508"/>
                </a:lnTo>
                <a:lnTo>
                  <a:pt x="1588968" y="174781"/>
                </a:lnTo>
                <a:lnTo>
                  <a:pt x="1613105" y="140257"/>
                </a:lnTo>
                <a:lnTo>
                  <a:pt x="1643839" y="131267"/>
                </a:lnTo>
                <a:lnTo>
                  <a:pt x="1712841" y="131267"/>
                </a:lnTo>
                <a:lnTo>
                  <a:pt x="1705536" y="122770"/>
                </a:lnTo>
                <a:lnTo>
                  <a:pt x="1691508" y="111269"/>
                </a:lnTo>
                <a:lnTo>
                  <a:pt x="1676342" y="103054"/>
                </a:lnTo>
                <a:lnTo>
                  <a:pt x="1660037" y="98124"/>
                </a:lnTo>
                <a:lnTo>
                  <a:pt x="1642595" y="96481"/>
                </a:lnTo>
                <a:close/>
              </a:path>
              <a:path w="2844165" h="278765">
                <a:moveTo>
                  <a:pt x="1712841" y="131267"/>
                </a:moveTo>
                <a:lnTo>
                  <a:pt x="1643839" y="131267"/>
                </a:lnTo>
                <a:lnTo>
                  <a:pt x="1654630" y="132263"/>
                </a:lnTo>
                <a:lnTo>
                  <a:pt x="1664585" y="135208"/>
                </a:lnTo>
                <a:lnTo>
                  <a:pt x="1694454" y="164269"/>
                </a:lnTo>
                <a:lnTo>
                  <a:pt x="1698494" y="184200"/>
                </a:lnTo>
                <a:lnTo>
                  <a:pt x="1697477" y="194749"/>
                </a:lnTo>
                <a:lnTo>
                  <a:pt x="1673550" y="229340"/>
                </a:lnTo>
                <a:lnTo>
                  <a:pt x="1643839" y="238518"/>
                </a:lnTo>
                <a:lnTo>
                  <a:pt x="1712519" y="238518"/>
                </a:lnTo>
                <a:lnTo>
                  <a:pt x="1717576" y="232403"/>
                </a:lnTo>
                <a:lnTo>
                  <a:pt x="1725840" y="217385"/>
                </a:lnTo>
                <a:lnTo>
                  <a:pt x="1730804" y="201320"/>
                </a:lnTo>
                <a:lnTo>
                  <a:pt x="1732460" y="184200"/>
                </a:lnTo>
                <a:lnTo>
                  <a:pt x="1730776" y="167167"/>
                </a:lnTo>
                <a:lnTo>
                  <a:pt x="1725727" y="151261"/>
                </a:lnTo>
                <a:lnTo>
                  <a:pt x="1717313" y="136468"/>
                </a:lnTo>
                <a:lnTo>
                  <a:pt x="1712841" y="131267"/>
                </a:lnTo>
                <a:close/>
              </a:path>
              <a:path w="2844165" h="278765">
                <a:moveTo>
                  <a:pt x="1831063" y="134162"/>
                </a:moveTo>
                <a:lnTo>
                  <a:pt x="1795871" y="134162"/>
                </a:lnTo>
                <a:lnTo>
                  <a:pt x="1795871" y="268325"/>
                </a:lnTo>
                <a:lnTo>
                  <a:pt x="1831063" y="268325"/>
                </a:lnTo>
                <a:lnTo>
                  <a:pt x="1831063" y="134162"/>
                </a:lnTo>
                <a:close/>
              </a:path>
              <a:path w="2844165" h="278765">
                <a:moveTo>
                  <a:pt x="1865848" y="101447"/>
                </a:moveTo>
                <a:lnTo>
                  <a:pt x="1768121" y="101447"/>
                </a:lnTo>
                <a:lnTo>
                  <a:pt x="1768121" y="134162"/>
                </a:lnTo>
                <a:lnTo>
                  <a:pt x="1865848" y="134162"/>
                </a:lnTo>
                <a:lnTo>
                  <a:pt x="1865848" y="101447"/>
                </a:lnTo>
                <a:close/>
              </a:path>
              <a:path w="2844165" h="278765">
                <a:moveTo>
                  <a:pt x="1831063" y="53416"/>
                </a:moveTo>
                <a:lnTo>
                  <a:pt x="1795871" y="53416"/>
                </a:lnTo>
                <a:lnTo>
                  <a:pt x="1795871" y="101447"/>
                </a:lnTo>
                <a:lnTo>
                  <a:pt x="1831063" y="101447"/>
                </a:lnTo>
                <a:lnTo>
                  <a:pt x="1831063" y="53416"/>
                </a:lnTo>
                <a:close/>
              </a:path>
              <a:path w="2844165" h="278765">
                <a:moveTo>
                  <a:pt x="1990956" y="96481"/>
                </a:moveTo>
                <a:lnTo>
                  <a:pt x="1942366" y="111130"/>
                </a:lnTo>
                <a:lnTo>
                  <a:pt x="1909941" y="150888"/>
                </a:lnTo>
                <a:lnTo>
                  <a:pt x="1903580" y="183997"/>
                </a:lnTo>
                <a:lnTo>
                  <a:pt x="1905146" y="202164"/>
                </a:lnTo>
                <a:lnTo>
                  <a:pt x="1928637" y="247345"/>
                </a:lnTo>
                <a:lnTo>
                  <a:pt x="1973098" y="271291"/>
                </a:lnTo>
                <a:lnTo>
                  <a:pt x="1990956" y="272884"/>
                </a:lnTo>
                <a:lnTo>
                  <a:pt x="2014004" y="270554"/>
                </a:lnTo>
                <a:lnTo>
                  <a:pt x="2034591" y="263559"/>
                </a:lnTo>
                <a:lnTo>
                  <a:pt x="2052719" y="251892"/>
                </a:lnTo>
                <a:lnTo>
                  <a:pt x="2063165" y="240995"/>
                </a:lnTo>
                <a:lnTo>
                  <a:pt x="1992543" y="240995"/>
                </a:lnTo>
                <a:lnTo>
                  <a:pt x="1983009" y="240246"/>
                </a:lnTo>
                <a:lnTo>
                  <a:pt x="1949098" y="222236"/>
                </a:lnTo>
                <a:lnTo>
                  <a:pt x="1935469" y="191312"/>
                </a:lnTo>
                <a:lnTo>
                  <a:pt x="2077925" y="191312"/>
                </a:lnTo>
                <a:lnTo>
                  <a:pt x="2076496" y="171263"/>
                </a:lnTo>
                <a:lnTo>
                  <a:pt x="2074394" y="163144"/>
                </a:lnTo>
                <a:lnTo>
                  <a:pt x="1939203" y="163144"/>
                </a:lnTo>
                <a:lnTo>
                  <a:pt x="1948309" y="148108"/>
                </a:lnTo>
                <a:lnTo>
                  <a:pt x="1960006" y="137369"/>
                </a:lnTo>
                <a:lnTo>
                  <a:pt x="1974293" y="130925"/>
                </a:lnTo>
                <a:lnTo>
                  <a:pt x="1991172" y="128777"/>
                </a:lnTo>
                <a:lnTo>
                  <a:pt x="2057351" y="128777"/>
                </a:lnTo>
                <a:lnTo>
                  <a:pt x="2052665" y="122847"/>
                </a:lnTo>
                <a:lnTo>
                  <a:pt x="2039178" y="111301"/>
                </a:lnTo>
                <a:lnTo>
                  <a:pt x="2024396" y="103063"/>
                </a:lnTo>
                <a:lnTo>
                  <a:pt x="2008322" y="98126"/>
                </a:lnTo>
                <a:lnTo>
                  <a:pt x="1990956" y="96481"/>
                </a:lnTo>
                <a:close/>
              </a:path>
              <a:path w="2844165" h="278765">
                <a:moveTo>
                  <a:pt x="2042721" y="216153"/>
                </a:moveTo>
                <a:lnTo>
                  <a:pt x="2032007" y="227022"/>
                </a:lnTo>
                <a:lnTo>
                  <a:pt x="2020066" y="234784"/>
                </a:lnTo>
                <a:lnTo>
                  <a:pt x="2006907" y="239442"/>
                </a:lnTo>
                <a:lnTo>
                  <a:pt x="1992543" y="240995"/>
                </a:lnTo>
                <a:lnTo>
                  <a:pt x="2063165" y="240995"/>
                </a:lnTo>
                <a:lnTo>
                  <a:pt x="2068388" y="235546"/>
                </a:lnTo>
                <a:lnTo>
                  <a:pt x="2042721" y="216153"/>
                </a:lnTo>
                <a:close/>
              </a:path>
              <a:path w="2844165" h="278765">
                <a:moveTo>
                  <a:pt x="2057351" y="128777"/>
                </a:moveTo>
                <a:lnTo>
                  <a:pt x="1991172" y="128777"/>
                </a:lnTo>
                <a:lnTo>
                  <a:pt x="2006774" y="130925"/>
                </a:lnTo>
                <a:lnTo>
                  <a:pt x="2020358" y="137369"/>
                </a:lnTo>
                <a:lnTo>
                  <a:pt x="2031925" y="148108"/>
                </a:lnTo>
                <a:lnTo>
                  <a:pt x="2041476" y="163144"/>
                </a:lnTo>
                <a:lnTo>
                  <a:pt x="2074394" y="163144"/>
                </a:lnTo>
                <a:lnTo>
                  <a:pt x="2071810" y="153165"/>
                </a:lnTo>
                <a:lnTo>
                  <a:pt x="2063866" y="137023"/>
                </a:lnTo>
                <a:lnTo>
                  <a:pt x="2057351" y="128777"/>
                </a:lnTo>
                <a:close/>
              </a:path>
              <a:path w="2844165" h="278765">
                <a:moveTo>
                  <a:pt x="2161618" y="101447"/>
                </a:moveTo>
                <a:lnTo>
                  <a:pt x="2126427" y="101447"/>
                </a:lnTo>
                <a:lnTo>
                  <a:pt x="2126427" y="268325"/>
                </a:lnTo>
                <a:lnTo>
                  <a:pt x="2161618" y="268325"/>
                </a:lnTo>
                <a:lnTo>
                  <a:pt x="2161618" y="177228"/>
                </a:lnTo>
                <a:lnTo>
                  <a:pt x="2162409" y="167055"/>
                </a:lnTo>
                <a:lnTo>
                  <a:pt x="2188139" y="130019"/>
                </a:lnTo>
                <a:lnTo>
                  <a:pt x="2190654" y="129120"/>
                </a:lnTo>
                <a:lnTo>
                  <a:pt x="2161618" y="129120"/>
                </a:lnTo>
                <a:lnTo>
                  <a:pt x="2161618" y="101447"/>
                </a:lnTo>
                <a:close/>
              </a:path>
              <a:path w="2844165" h="278765">
                <a:moveTo>
                  <a:pt x="2265564" y="126288"/>
                </a:moveTo>
                <a:lnTo>
                  <a:pt x="2213383" y="126288"/>
                </a:lnTo>
                <a:lnTo>
                  <a:pt x="2220762" y="129260"/>
                </a:lnTo>
                <a:lnTo>
                  <a:pt x="2232433" y="141198"/>
                </a:lnTo>
                <a:lnTo>
                  <a:pt x="2235329" y="148653"/>
                </a:lnTo>
                <a:lnTo>
                  <a:pt x="2235329" y="268325"/>
                </a:lnTo>
                <a:lnTo>
                  <a:pt x="2270521" y="268325"/>
                </a:lnTo>
                <a:lnTo>
                  <a:pt x="2270521" y="147548"/>
                </a:lnTo>
                <a:lnTo>
                  <a:pt x="2269525" y="137379"/>
                </a:lnTo>
                <a:lnTo>
                  <a:pt x="2266538" y="127977"/>
                </a:lnTo>
                <a:lnTo>
                  <a:pt x="2265564" y="126288"/>
                </a:lnTo>
                <a:close/>
              </a:path>
              <a:path w="2844165" h="278765">
                <a:moveTo>
                  <a:pt x="2216139" y="96481"/>
                </a:moveTo>
                <a:lnTo>
                  <a:pt x="2175952" y="114569"/>
                </a:lnTo>
                <a:lnTo>
                  <a:pt x="2161618" y="129120"/>
                </a:lnTo>
                <a:lnTo>
                  <a:pt x="2190654" y="129120"/>
                </a:lnTo>
                <a:lnTo>
                  <a:pt x="2195968" y="127221"/>
                </a:lnTo>
                <a:lnTo>
                  <a:pt x="2204405" y="126288"/>
                </a:lnTo>
                <a:lnTo>
                  <a:pt x="2265564" y="126288"/>
                </a:lnTo>
                <a:lnTo>
                  <a:pt x="2261557" y="119337"/>
                </a:lnTo>
                <a:lnTo>
                  <a:pt x="2254582" y="111455"/>
                </a:lnTo>
                <a:lnTo>
                  <a:pt x="2246197" y="104893"/>
                </a:lnTo>
                <a:lnTo>
                  <a:pt x="2236990" y="100215"/>
                </a:lnTo>
                <a:lnTo>
                  <a:pt x="2226968" y="97414"/>
                </a:lnTo>
                <a:lnTo>
                  <a:pt x="2216139" y="96481"/>
                </a:lnTo>
                <a:close/>
              </a:path>
              <a:path w="2844165" h="278765">
                <a:moveTo>
                  <a:pt x="2375347" y="134162"/>
                </a:moveTo>
                <a:lnTo>
                  <a:pt x="2340142" y="134162"/>
                </a:lnTo>
                <a:lnTo>
                  <a:pt x="2340142" y="268325"/>
                </a:lnTo>
                <a:lnTo>
                  <a:pt x="2375347" y="268325"/>
                </a:lnTo>
                <a:lnTo>
                  <a:pt x="2375347" y="134162"/>
                </a:lnTo>
                <a:close/>
              </a:path>
              <a:path w="2844165" h="278765">
                <a:moveTo>
                  <a:pt x="2410132" y="101447"/>
                </a:moveTo>
                <a:lnTo>
                  <a:pt x="2312405" y="101447"/>
                </a:lnTo>
                <a:lnTo>
                  <a:pt x="2312405" y="134162"/>
                </a:lnTo>
                <a:lnTo>
                  <a:pt x="2410132" y="134162"/>
                </a:lnTo>
                <a:lnTo>
                  <a:pt x="2410132" y="101447"/>
                </a:lnTo>
                <a:close/>
              </a:path>
              <a:path w="2844165" h="278765">
                <a:moveTo>
                  <a:pt x="2375347" y="53416"/>
                </a:moveTo>
                <a:lnTo>
                  <a:pt x="2340142" y="53416"/>
                </a:lnTo>
                <a:lnTo>
                  <a:pt x="2340142" y="101447"/>
                </a:lnTo>
                <a:lnTo>
                  <a:pt x="2375347" y="101447"/>
                </a:lnTo>
                <a:lnTo>
                  <a:pt x="2375347" y="53416"/>
                </a:lnTo>
                <a:close/>
              </a:path>
              <a:path w="2844165" h="278765">
                <a:moveTo>
                  <a:pt x="2483754" y="19875"/>
                </a:moveTo>
                <a:lnTo>
                  <a:pt x="2468984" y="19875"/>
                </a:lnTo>
                <a:lnTo>
                  <a:pt x="2462634" y="22567"/>
                </a:lnTo>
                <a:lnTo>
                  <a:pt x="2457185" y="27876"/>
                </a:lnTo>
                <a:lnTo>
                  <a:pt x="2451801" y="33185"/>
                </a:lnTo>
                <a:lnTo>
                  <a:pt x="2449108" y="39471"/>
                </a:lnTo>
                <a:lnTo>
                  <a:pt x="2449108" y="54165"/>
                </a:lnTo>
                <a:lnTo>
                  <a:pt x="2451801" y="60515"/>
                </a:lnTo>
                <a:lnTo>
                  <a:pt x="2457185" y="65836"/>
                </a:lnTo>
                <a:lnTo>
                  <a:pt x="2462634" y="71081"/>
                </a:lnTo>
                <a:lnTo>
                  <a:pt x="2468984" y="73710"/>
                </a:lnTo>
                <a:lnTo>
                  <a:pt x="2483754" y="73710"/>
                </a:lnTo>
                <a:lnTo>
                  <a:pt x="2490028" y="71081"/>
                </a:lnTo>
                <a:lnTo>
                  <a:pt x="2495349" y="65836"/>
                </a:lnTo>
                <a:lnTo>
                  <a:pt x="2500657" y="60515"/>
                </a:lnTo>
                <a:lnTo>
                  <a:pt x="2503350" y="54165"/>
                </a:lnTo>
                <a:lnTo>
                  <a:pt x="2503350" y="39471"/>
                </a:lnTo>
                <a:lnTo>
                  <a:pt x="2500657" y="33185"/>
                </a:lnTo>
                <a:lnTo>
                  <a:pt x="2490028" y="22567"/>
                </a:lnTo>
                <a:lnTo>
                  <a:pt x="2483754" y="19875"/>
                </a:lnTo>
                <a:close/>
              </a:path>
              <a:path w="2844165" h="278765">
                <a:moveTo>
                  <a:pt x="2494244" y="101447"/>
                </a:moveTo>
                <a:lnTo>
                  <a:pt x="2459052" y="101447"/>
                </a:lnTo>
                <a:lnTo>
                  <a:pt x="2459052" y="268325"/>
                </a:lnTo>
                <a:lnTo>
                  <a:pt x="2494244" y="268325"/>
                </a:lnTo>
                <a:lnTo>
                  <a:pt x="2494244" y="101447"/>
                </a:lnTo>
                <a:close/>
              </a:path>
              <a:path w="2844165" h="278765">
                <a:moveTo>
                  <a:pt x="2636751" y="96481"/>
                </a:moveTo>
                <a:lnTo>
                  <a:pt x="2593647" y="111242"/>
                </a:lnTo>
                <a:lnTo>
                  <a:pt x="2563622" y="151123"/>
                </a:lnTo>
                <a:lnTo>
                  <a:pt x="2557719" y="183997"/>
                </a:lnTo>
                <a:lnTo>
                  <a:pt x="2559183" y="201826"/>
                </a:lnTo>
                <a:lnTo>
                  <a:pt x="2581125" y="246938"/>
                </a:lnTo>
                <a:lnTo>
                  <a:pt x="2621664" y="271266"/>
                </a:lnTo>
                <a:lnTo>
                  <a:pt x="2637576" y="272884"/>
                </a:lnTo>
                <a:lnTo>
                  <a:pt x="2655851" y="270529"/>
                </a:lnTo>
                <a:lnTo>
                  <a:pt x="2672579" y="263464"/>
                </a:lnTo>
                <a:lnTo>
                  <a:pt x="2687766" y="251689"/>
                </a:lnTo>
                <a:lnTo>
                  <a:pt x="2696623" y="240995"/>
                </a:lnTo>
                <a:lnTo>
                  <a:pt x="2650416" y="240995"/>
                </a:lnTo>
                <a:lnTo>
                  <a:pt x="2639207" y="239960"/>
                </a:lnTo>
                <a:lnTo>
                  <a:pt x="2603752" y="215590"/>
                </a:lnTo>
                <a:lnTo>
                  <a:pt x="2594574" y="183997"/>
                </a:lnTo>
                <a:lnTo>
                  <a:pt x="2595621" y="173383"/>
                </a:lnTo>
                <a:lnTo>
                  <a:pt x="2619978" y="138717"/>
                </a:lnTo>
                <a:lnTo>
                  <a:pt x="2650416" y="129603"/>
                </a:lnTo>
                <a:lnTo>
                  <a:pt x="2697648" y="129603"/>
                </a:lnTo>
                <a:lnTo>
                  <a:pt x="2696061" y="127162"/>
                </a:lnTo>
                <a:lnTo>
                  <a:pt x="2665115" y="102563"/>
                </a:lnTo>
                <a:lnTo>
                  <a:pt x="2646453" y="97154"/>
                </a:lnTo>
                <a:lnTo>
                  <a:pt x="2636751" y="96481"/>
                </a:lnTo>
                <a:close/>
              </a:path>
              <a:path w="2844165" h="278765">
                <a:moveTo>
                  <a:pt x="2736611" y="235203"/>
                </a:moveTo>
                <a:lnTo>
                  <a:pt x="2701419" y="235203"/>
                </a:lnTo>
                <a:lnTo>
                  <a:pt x="2701419" y="268325"/>
                </a:lnTo>
                <a:lnTo>
                  <a:pt x="2736611" y="268325"/>
                </a:lnTo>
                <a:lnTo>
                  <a:pt x="2736611" y="235203"/>
                </a:lnTo>
                <a:close/>
              </a:path>
              <a:path w="2844165" h="278765">
                <a:moveTo>
                  <a:pt x="2697648" y="129603"/>
                </a:moveTo>
                <a:lnTo>
                  <a:pt x="2650416" y="129603"/>
                </a:lnTo>
                <a:lnTo>
                  <a:pt x="2661502" y="130627"/>
                </a:lnTo>
                <a:lnTo>
                  <a:pt x="2671780" y="133696"/>
                </a:lnTo>
                <a:lnTo>
                  <a:pt x="2702251" y="163906"/>
                </a:lnTo>
                <a:lnTo>
                  <a:pt x="2706385" y="185165"/>
                </a:lnTo>
                <a:lnTo>
                  <a:pt x="2705350" y="196166"/>
                </a:lnTo>
                <a:lnTo>
                  <a:pt x="2681245" y="231683"/>
                </a:lnTo>
                <a:lnTo>
                  <a:pt x="2650416" y="240995"/>
                </a:lnTo>
                <a:lnTo>
                  <a:pt x="2696623" y="240995"/>
                </a:lnTo>
                <a:lnTo>
                  <a:pt x="2701419" y="235203"/>
                </a:lnTo>
                <a:lnTo>
                  <a:pt x="2736611" y="235203"/>
                </a:lnTo>
                <a:lnTo>
                  <a:pt x="2736611" y="135407"/>
                </a:lnTo>
                <a:lnTo>
                  <a:pt x="2701419" y="135407"/>
                </a:lnTo>
                <a:lnTo>
                  <a:pt x="2697648" y="129603"/>
                </a:lnTo>
                <a:close/>
              </a:path>
              <a:path w="2844165" h="278765">
                <a:moveTo>
                  <a:pt x="2736611" y="101447"/>
                </a:moveTo>
                <a:lnTo>
                  <a:pt x="2701419" y="101447"/>
                </a:lnTo>
                <a:lnTo>
                  <a:pt x="2701419" y="135407"/>
                </a:lnTo>
                <a:lnTo>
                  <a:pt x="2736611" y="135407"/>
                </a:lnTo>
                <a:lnTo>
                  <a:pt x="2736611" y="101447"/>
                </a:lnTo>
                <a:close/>
              </a:path>
              <a:path w="2844165" h="278765">
                <a:moveTo>
                  <a:pt x="2843850" y="5791"/>
                </a:moveTo>
                <a:lnTo>
                  <a:pt x="2808645" y="5791"/>
                </a:lnTo>
                <a:lnTo>
                  <a:pt x="2808645" y="268325"/>
                </a:lnTo>
                <a:lnTo>
                  <a:pt x="2843850" y="268325"/>
                </a:lnTo>
                <a:lnTo>
                  <a:pt x="2843850" y="5791"/>
                </a:lnTo>
                <a:close/>
              </a:path>
            </a:pathLst>
          </a:custGeom>
          <a:solidFill>
            <a:srgbClr val="2B2A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3623" y="2232804"/>
            <a:ext cx="7949133" cy="678673"/>
          </a:xfrm>
          <a:custGeom>
            <a:avLst/>
            <a:gdLst/>
            <a:ahLst/>
            <a:cxnLst/>
            <a:rect l="l" t="t" r="r" b="b"/>
            <a:pathLst>
              <a:path w="6569075" h="1410970">
                <a:moveTo>
                  <a:pt x="251164" y="0"/>
                </a:moveTo>
                <a:lnTo>
                  <a:pt x="6317761" y="0"/>
                </a:lnTo>
                <a:lnTo>
                  <a:pt x="6362759" y="4065"/>
                </a:lnTo>
                <a:lnTo>
                  <a:pt x="6405173" y="15778"/>
                </a:lnTo>
                <a:lnTo>
                  <a:pt x="6444278" y="34416"/>
                </a:lnTo>
                <a:lnTo>
                  <a:pt x="6479352" y="59256"/>
                </a:lnTo>
                <a:lnTo>
                  <a:pt x="6509671" y="89574"/>
                </a:lnTo>
                <a:lnTo>
                  <a:pt x="6534511" y="124646"/>
                </a:lnTo>
                <a:lnTo>
                  <a:pt x="6553150" y="163749"/>
                </a:lnTo>
                <a:lnTo>
                  <a:pt x="6564863" y="206160"/>
                </a:lnTo>
                <a:lnTo>
                  <a:pt x="6568928" y="251155"/>
                </a:lnTo>
                <a:lnTo>
                  <a:pt x="6568928" y="1159217"/>
                </a:lnTo>
                <a:lnTo>
                  <a:pt x="6564863" y="1204216"/>
                </a:lnTo>
                <a:lnTo>
                  <a:pt x="6553150" y="1246630"/>
                </a:lnTo>
                <a:lnTo>
                  <a:pt x="6534511" y="1285735"/>
                </a:lnTo>
                <a:lnTo>
                  <a:pt x="6509671" y="1320809"/>
                </a:lnTo>
                <a:lnTo>
                  <a:pt x="6479352" y="1351128"/>
                </a:lnTo>
                <a:lnTo>
                  <a:pt x="6444278" y="1375968"/>
                </a:lnTo>
                <a:lnTo>
                  <a:pt x="6405173" y="1394606"/>
                </a:lnTo>
                <a:lnTo>
                  <a:pt x="6362759" y="1406320"/>
                </a:lnTo>
                <a:lnTo>
                  <a:pt x="6317761" y="1410385"/>
                </a:lnTo>
                <a:lnTo>
                  <a:pt x="251164" y="1410385"/>
                </a:lnTo>
                <a:lnTo>
                  <a:pt x="206167" y="1406320"/>
                </a:lnTo>
                <a:lnTo>
                  <a:pt x="163755" y="1394606"/>
                </a:lnTo>
                <a:lnTo>
                  <a:pt x="124650" y="1375968"/>
                </a:lnTo>
                <a:lnTo>
                  <a:pt x="89577" y="1351128"/>
                </a:lnTo>
                <a:lnTo>
                  <a:pt x="59258" y="1320809"/>
                </a:lnTo>
                <a:lnTo>
                  <a:pt x="34418" y="1285735"/>
                </a:lnTo>
                <a:lnTo>
                  <a:pt x="15779" y="1246630"/>
                </a:lnTo>
                <a:lnTo>
                  <a:pt x="4065" y="1204216"/>
                </a:lnTo>
                <a:lnTo>
                  <a:pt x="0" y="1159217"/>
                </a:lnTo>
                <a:lnTo>
                  <a:pt x="0" y="251155"/>
                </a:lnTo>
                <a:lnTo>
                  <a:pt x="4065" y="206160"/>
                </a:lnTo>
                <a:lnTo>
                  <a:pt x="15779" y="163749"/>
                </a:lnTo>
                <a:lnTo>
                  <a:pt x="34418" y="124646"/>
                </a:lnTo>
                <a:lnTo>
                  <a:pt x="59258" y="89574"/>
                </a:lnTo>
                <a:lnTo>
                  <a:pt x="89577" y="59256"/>
                </a:lnTo>
                <a:lnTo>
                  <a:pt x="124650" y="34417"/>
                </a:lnTo>
                <a:lnTo>
                  <a:pt x="163755" y="15778"/>
                </a:lnTo>
                <a:lnTo>
                  <a:pt x="206167" y="4065"/>
                </a:lnTo>
                <a:lnTo>
                  <a:pt x="251164" y="0"/>
                </a:lnTo>
                <a:close/>
              </a:path>
            </a:pathLst>
          </a:custGeom>
          <a:ln w="6350">
            <a:solidFill>
              <a:srgbClr val="A2D9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22"/>
          <p:cNvGrpSpPr/>
          <p:nvPr/>
        </p:nvGrpSpPr>
        <p:grpSpPr>
          <a:xfrm>
            <a:off x="639781" y="3035123"/>
            <a:ext cx="7956817" cy="681727"/>
            <a:chOff x="528707" y="6310058"/>
            <a:chExt cx="6575425" cy="1417320"/>
          </a:xfrm>
        </p:grpSpPr>
        <p:sp>
          <p:nvSpPr>
            <p:cNvPr id="23" name="object 23"/>
            <p:cNvSpPr/>
            <p:nvPr/>
          </p:nvSpPr>
          <p:spPr>
            <a:xfrm>
              <a:off x="531882" y="6313233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6317761" y="0"/>
                  </a:moveTo>
                  <a:lnTo>
                    <a:pt x="251164" y="0"/>
                  </a:lnTo>
                  <a:lnTo>
                    <a:pt x="206167" y="4065"/>
                  </a:lnTo>
                  <a:lnTo>
                    <a:pt x="163755" y="15780"/>
                  </a:lnTo>
                  <a:lnTo>
                    <a:pt x="124650" y="34420"/>
                  </a:lnTo>
                  <a:lnTo>
                    <a:pt x="89577" y="59261"/>
                  </a:lnTo>
                  <a:lnTo>
                    <a:pt x="59258" y="89581"/>
                  </a:lnTo>
                  <a:lnTo>
                    <a:pt x="34418" y="124655"/>
                  </a:lnTo>
                  <a:lnTo>
                    <a:pt x="15779" y="163760"/>
                  </a:lnTo>
                  <a:lnTo>
                    <a:pt x="4065" y="206172"/>
                  </a:lnTo>
                  <a:lnTo>
                    <a:pt x="0" y="251167"/>
                  </a:lnTo>
                  <a:lnTo>
                    <a:pt x="0" y="1159230"/>
                  </a:lnTo>
                  <a:lnTo>
                    <a:pt x="4065" y="1204226"/>
                  </a:lnTo>
                  <a:lnTo>
                    <a:pt x="15779" y="1246637"/>
                  </a:lnTo>
                  <a:lnTo>
                    <a:pt x="34418" y="1285742"/>
                  </a:lnTo>
                  <a:lnTo>
                    <a:pt x="59258" y="1320816"/>
                  </a:lnTo>
                  <a:lnTo>
                    <a:pt x="89577" y="1351136"/>
                  </a:lnTo>
                  <a:lnTo>
                    <a:pt x="124650" y="1375978"/>
                  </a:lnTo>
                  <a:lnTo>
                    <a:pt x="163755" y="1394618"/>
                  </a:lnTo>
                  <a:lnTo>
                    <a:pt x="206167" y="1406332"/>
                  </a:lnTo>
                  <a:lnTo>
                    <a:pt x="251164" y="1410398"/>
                  </a:lnTo>
                  <a:lnTo>
                    <a:pt x="6317761" y="1410398"/>
                  </a:lnTo>
                  <a:lnTo>
                    <a:pt x="6362759" y="1406332"/>
                  </a:lnTo>
                  <a:lnTo>
                    <a:pt x="6405173" y="1394618"/>
                  </a:lnTo>
                  <a:lnTo>
                    <a:pt x="6444278" y="1375978"/>
                  </a:lnTo>
                  <a:lnTo>
                    <a:pt x="6479352" y="1351136"/>
                  </a:lnTo>
                  <a:lnTo>
                    <a:pt x="6509671" y="1320816"/>
                  </a:lnTo>
                  <a:lnTo>
                    <a:pt x="6534511" y="1285742"/>
                  </a:lnTo>
                  <a:lnTo>
                    <a:pt x="6553150" y="1246637"/>
                  </a:lnTo>
                  <a:lnTo>
                    <a:pt x="6564863" y="1204226"/>
                  </a:lnTo>
                  <a:lnTo>
                    <a:pt x="6568928" y="1159230"/>
                  </a:lnTo>
                  <a:lnTo>
                    <a:pt x="6568928" y="251167"/>
                  </a:lnTo>
                  <a:lnTo>
                    <a:pt x="6564863" y="206172"/>
                  </a:lnTo>
                  <a:lnTo>
                    <a:pt x="6553150" y="163760"/>
                  </a:lnTo>
                  <a:lnTo>
                    <a:pt x="6534511" y="124655"/>
                  </a:lnTo>
                  <a:lnTo>
                    <a:pt x="6509671" y="89581"/>
                  </a:lnTo>
                  <a:lnTo>
                    <a:pt x="6479352" y="59261"/>
                  </a:lnTo>
                  <a:lnTo>
                    <a:pt x="6444278" y="34420"/>
                  </a:lnTo>
                  <a:lnTo>
                    <a:pt x="6405173" y="15780"/>
                  </a:lnTo>
                  <a:lnTo>
                    <a:pt x="6362759" y="4065"/>
                  </a:lnTo>
                  <a:lnTo>
                    <a:pt x="6317761" y="0"/>
                  </a:lnTo>
                  <a:close/>
                </a:path>
              </a:pathLst>
            </a:custGeom>
            <a:solidFill>
              <a:srgbClr val="FFF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1882" y="6313233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251164" y="0"/>
                  </a:moveTo>
                  <a:lnTo>
                    <a:pt x="6317761" y="0"/>
                  </a:lnTo>
                  <a:lnTo>
                    <a:pt x="6362759" y="4065"/>
                  </a:lnTo>
                  <a:lnTo>
                    <a:pt x="6405173" y="15780"/>
                  </a:lnTo>
                  <a:lnTo>
                    <a:pt x="6444278" y="34420"/>
                  </a:lnTo>
                  <a:lnTo>
                    <a:pt x="6479352" y="59261"/>
                  </a:lnTo>
                  <a:lnTo>
                    <a:pt x="6509671" y="89581"/>
                  </a:lnTo>
                  <a:lnTo>
                    <a:pt x="6534511" y="124655"/>
                  </a:lnTo>
                  <a:lnTo>
                    <a:pt x="6553150" y="163760"/>
                  </a:lnTo>
                  <a:lnTo>
                    <a:pt x="6564863" y="206172"/>
                  </a:lnTo>
                  <a:lnTo>
                    <a:pt x="6568928" y="251167"/>
                  </a:lnTo>
                  <a:lnTo>
                    <a:pt x="6568928" y="1159230"/>
                  </a:lnTo>
                  <a:lnTo>
                    <a:pt x="6564863" y="1204226"/>
                  </a:lnTo>
                  <a:lnTo>
                    <a:pt x="6553150" y="1246637"/>
                  </a:lnTo>
                  <a:lnTo>
                    <a:pt x="6534511" y="1285742"/>
                  </a:lnTo>
                  <a:lnTo>
                    <a:pt x="6509671" y="1320816"/>
                  </a:lnTo>
                  <a:lnTo>
                    <a:pt x="6479352" y="1351136"/>
                  </a:lnTo>
                  <a:lnTo>
                    <a:pt x="6444278" y="1375978"/>
                  </a:lnTo>
                  <a:lnTo>
                    <a:pt x="6405173" y="1394618"/>
                  </a:lnTo>
                  <a:lnTo>
                    <a:pt x="6362759" y="1406332"/>
                  </a:lnTo>
                  <a:lnTo>
                    <a:pt x="6317761" y="1410398"/>
                  </a:lnTo>
                  <a:lnTo>
                    <a:pt x="251164" y="1410398"/>
                  </a:lnTo>
                  <a:lnTo>
                    <a:pt x="206167" y="1406332"/>
                  </a:lnTo>
                  <a:lnTo>
                    <a:pt x="163755" y="1394618"/>
                  </a:lnTo>
                  <a:lnTo>
                    <a:pt x="124650" y="1375978"/>
                  </a:lnTo>
                  <a:lnTo>
                    <a:pt x="89577" y="1351136"/>
                  </a:lnTo>
                  <a:lnTo>
                    <a:pt x="59258" y="1320816"/>
                  </a:lnTo>
                  <a:lnTo>
                    <a:pt x="34418" y="1285742"/>
                  </a:lnTo>
                  <a:lnTo>
                    <a:pt x="15779" y="1246637"/>
                  </a:lnTo>
                  <a:lnTo>
                    <a:pt x="4065" y="1204226"/>
                  </a:lnTo>
                  <a:lnTo>
                    <a:pt x="0" y="1159230"/>
                  </a:lnTo>
                  <a:lnTo>
                    <a:pt x="0" y="251167"/>
                  </a:lnTo>
                  <a:lnTo>
                    <a:pt x="4065" y="206172"/>
                  </a:lnTo>
                  <a:lnTo>
                    <a:pt x="15779" y="163760"/>
                  </a:lnTo>
                  <a:lnTo>
                    <a:pt x="34418" y="124655"/>
                  </a:lnTo>
                  <a:lnTo>
                    <a:pt x="59258" y="89581"/>
                  </a:lnTo>
                  <a:lnTo>
                    <a:pt x="89577" y="59261"/>
                  </a:lnTo>
                  <a:lnTo>
                    <a:pt x="124650" y="34420"/>
                  </a:lnTo>
                  <a:lnTo>
                    <a:pt x="163755" y="15780"/>
                  </a:lnTo>
                  <a:lnTo>
                    <a:pt x="206167" y="4065"/>
                  </a:lnTo>
                  <a:lnTo>
                    <a:pt x="251164" y="0"/>
                  </a:lnTo>
                  <a:close/>
                </a:path>
              </a:pathLst>
            </a:custGeom>
            <a:ln w="6350">
              <a:solidFill>
                <a:srgbClr val="A2D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5"/>
          <p:cNvGrpSpPr/>
          <p:nvPr/>
        </p:nvGrpSpPr>
        <p:grpSpPr>
          <a:xfrm>
            <a:off x="639781" y="3838975"/>
            <a:ext cx="7956817" cy="681727"/>
            <a:chOff x="528707" y="7981277"/>
            <a:chExt cx="6575425" cy="1417320"/>
          </a:xfrm>
        </p:grpSpPr>
        <p:sp>
          <p:nvSpPr>
            <p:cNvPr id="26" name="object 26"/>
            <p:cNvSpPr/>
            <p:nvPr/>
          </p:nvSpPr>
          <p:spPr>
            <a:xfrm>
              <a:off x="531882" y="7984452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6317761" y="0"/>
                  </a:moveTo>
                  <a:lnTo>
                    <a:pt x="251164" y="0"/>
                  </a:lnTo>
                  <a:lnTo>
                    <a:pt x="206167" y="4065"/>
                  </a:lnTo>
                  <a:lnTo>
                    <a:pt x="163755" y="15778"/>
                  </a:lnTo>
                  <a:lnTo>
                    <a:pt x="124650" y="34417"/>
                  </a:lnTo>
                  <a:lnTo>
                    <a:pt x="89577" y="59257"/>
                  </a:lnTo>
                  <a:lnTo>
                    <a:pt x="59258" y="89576"/>
                  </a:lnTo>
                  <a:lnTo>
                    <a:pt x="34418" y="124650"/>
                  </a:lnTo>
                  <a:lnTo>
                    <a:pt x="15779" y="163755"/>
                  </a:lnTo>
                  <a:lnTo>
                    <a:pt x="4065" y="206169"/>
                  </a:lnTo>
                  <a:lnTo>
                    <a:pt x="0" y="251167"/>
                  </a:lnTo>
                  <a:lnTo>
                    <a:pt x="0" y="1159217"/>
                  </a:lnTo>
                  <a:lnTo>
                    <a:pt x="4065" y="1204216"/>
                  </a:lnTo>
                  <a:lnTo>
                    <a:pt x="15779" y="1246630"/>
                  </a:lnTo>
                  <a:lnTo>
                    <a:pt x="34418" y="1285735"/>
                  </a:lnTo>
                  <a:lnTo>
                    <a:pt x="59258" y="1320809"/>
                  </a:lnTo>
                  <a:lnTo>
                    <a:pt x="89577" y="1351128"/>
                  </a:lnTo>
                  <a:lnTo>
                    <a:pt x="124650" y="1375968"/>
                  </a:lnTo>
                  <a:lnTo>
                    <a:pt x="163755" y="1394606"/>
                  </a:lnTo>
                  <a:lnTo>
                    <a:pt x="206167" y="1406320"/>
                  </a:lnTo>
                  <a:lnTo>
                    <a:pt x="251164" y="1410385"/>
                  </a:lnTo>
                  <a:lnTo>
                    <a:pt x="6317761" y="1410385"/>
                  </a:lnTo>
                  <a:lnTo>
                    <a:pt x="6362759" y="1406320"/>
                  </a:lnTo>
                  <a:lnTo>
                    <a:pt x="6405173" y="1394606"/>
                  </a:lnTo>
                  <a:lnTo>
                    <a:pt x="6444278" y="1375968"/>
                  </a:lnTo>
                  <a:lnTo>
                    <a:pt x="6479352" y="1351128"/>
                  </a:lnTo>
                  <a:lnTo>
                    <a:pt x="6509671" y="1320809"/>
                  </a:lnTo>
                  <a:lnTo>
                    <a:pt x="6534511" y="1285735"/>
                  </a:lnTo>
                  <a:lnTo>
                    <a:pt x="6553150" y="1246630"/>
                  </a:lnTo>
                  <a:lnTo>
                    <a:pt x="6564863" y="1204216"/>
                  </a:lnTo>
                  <a:lnTo>
                    <a:pt x="6568928" y="1159217"/>
                  </a:lnTo>
                  <a:lnTo>
                    <a:pt x="6568928" y="251167"/>
                  </a:lnTo>
                  <a:lnTo>
                    <a:pt x="6564863" y="206169"/>
                  </a:lnTo>
                  <a:lnTo>
                    <a:pt x="6553150" y="163755"/>
                  </a:lnTo>
                  <a:lnTo>
                    <a:pt x="6534511" y="124650"/>
                  </a:lnTo>
                  <a:lnTo>
                    <a:pt x="6509671" y="89576"/>
                  </a:lnTo>
                  <a:lnTo>
                    <a:pt x="6479352" y="59257"/>
                  </a:lnTo>
                  <a:lnTo>
                    <a:pt x="6444278" y="34417"/>
                  </a:lnTo>
                  <a:lnTo>
                    <a:pt x="6405173" y="15778"/>
                  </a:lnTo>
                  <a:lnTo>
                    <a:pt x="6362759" y="4065"/>
                  </a:lnTo>
                  <a:lnTo>
                    <a:pt x="6317761" y="0"/>
                  </a:lnTo>
                  <a:close/>
                </a:path>
              </a:pathLst>
            </a:custGeom>
            <a:solidFill>
              <a:srgbClr val="FEE8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1882" y="7984452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251164" y="0"/>
                  </a:moveTo>
                  <a:lnTo>
                    <a:pt x="6317761" y="0"/>
                  </a:lnTo>
                  <a:lnTo>
                    <a:pt x="6362759" y="4065"/>
                  </a:lnTo>
                  <a:lnTo>
                    <a:pt x="6405173" y="15778"/>
                  </a:lnTo>
                  <a:lnTo>
                    <a:pt x="6444278" y="34417"/>
                  </a:lnTo>
                  <a:lnTo>
                    <a:pt x="6479352" y="59257"/>
                  </a:lnTo>
                  <a:lnTo>
                    <a:pt x="6509671" y="89576"/>
                  </a:lnTo>
                  <a:lnTo>
                    <a:pt x="6534511" y="124650"/>
                  </a:lnTo>
                  <a:lnTo>
                    <a:pt x="6553150" y="163755"/>
                  </a:lnTo>
                  <a:lnTo>
                    <a:pt x="6564863" y="206169"/>
                  </a:lnTo>
                  <a:lnTo>
                    <a:pt x="6568928" y="251167"/>
                  </a:lnTo>
                  <a:lnTo>
                    <a:pt x="6568928" y="1159217"/>
                  </a:lnTo>
                  <a:lnTo>
                    <a:pt x="6564863" y="1204216"/>
                  </a:lnTo>
                  <a:lnTo>
                    <a:pt x="6553150" y="1246630"/>
                  </a:lnTo>
                  <a:lnTo>
                    <a:pt x="6534511" y="1285735"/>
                  </a:lnTo>
                  <a:lnTo>
                    <a:pt x="6509671" y="1320809"/>
                  </a:lnTo>
                  <a:lnTo>
                    <a:pt x="6479352" y="1351128"/>
                  </a:lnTo>
                  <a:lnTo>
                    <a:pt x="6444278" y="1375968"/>
                  </a:lnTo>
                  <a:lnTo>
                    <a:pt x="6405173" y="1394606"/>
                  </a:lnTo>
                  <a:lnTo>
                    <a:pt x="6362759" y="1406320"/>
                  </a:lnTo>
                  <a:lnTo>
                    <a:pt x="6317761" y="1410385"/>
                  </a:lnTo>
                  <a:lnTo>
                    <a:pt x="251164" y="1410385"/>
                  </a:lnTo>
                  <a:lnTo>
                    <a:pt x="206167" y="1406320"/>
                  </a:lnTo>
                  <a:lnTo>
                    <a:pt x="163755" y="1394606"/>
                  </a:lnTo>
                  <a:lnTo>
                    <a:pt x="124650" y="1375968"/>
                  </a:lnTo>
                  <a:lnTo>
                    <a:pt x="89577" y="1351128"/>
                  </a:lnTo>
                  <a:lnTo>
                    <a:pt x="59258" y="1320809"/>
                  </a:lnTo>
                  <a:lnTo>
                    <a:pt x="34418" y="1285735"/>
                  </a:lnTo>
                  <a:lnTo>
                    <a:pt x="15779" y="1246630"/>
                  </a:lnTo>
                  <a:lnTo>
                    <a:pt x="4065" y="1204216"/>
                  </a:lnTo>
                  <a:lnTo>
                    <a:pt x="0" y="1159217"/>
                  </a:lnTo>
                  <a:lnTo>
                    <a:pt x="0" y="251167"/>
                  </a:lnTo>
                  <a:lnTo>
                    <a:pt x="4065" y="206169"/>
                  </a:lnTo>
                  <a:lnTo>
                    <a:pt x="15779" y="163755"/>
                  </a:lnTo>
                  <a:lnTo>
                    <a:pt x="34418" y="124650"/>
                  </a:lnTo>
                  <a:lnTo>
                    <a:pt x="59258" y="89576"/>
                  </a:lnTo>
                  <a:lnTo>
                    <a:pt x="89577" y="59257"/>
                  </a:lnTo>
                  <a:lnTo>
                    <a:pt x="124650" y="34417"/>
                  </a:lnTo>
                  <a:lnTo>
                    <a:pt x="163755" y="15778"/>
                  </a:lnTo>
                  <a:lnTo>
                    <a:pt x="206167" y="4065"/>
                  </a:lnTo>
                  <a:lnTo>
                    <a:pt x="251164" y="0"/>
                  </a:lnTo>
                  <a:close/>
                </a:path>
              </a:pathLst>
            </a:custGeom>
            <a:ln w="6350">
              <a:solidFill>
                <a:srgbClr val="A2D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1647642" y="1563398"/>
            <a:ext cx="1583909" cy="76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1683" y="2376303"/>
            <a:ext cx="2108516" cy="451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20210" y="699542"/>
            <a:ext cx="1260827" cy="566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94852" y="771550"/>
            <a:ext cx="692817" cy="4913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32350" y="1449184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4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32350" y="2253030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4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32350" y="3056883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32350" y="3860728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45935" y="1449184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4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45935" y="2253030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4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5935" y="3056883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45935" y="3860728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38743" y="1605927"/>
            <a:ext cx="1308298" cy="3330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85351" y="2478251"/>
            <a:ext cx="815142" cy="294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38908" y="2478251"/>
            <a:ext cx="815142" cy="294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38698" y="1203598"/>
            <a:ext cx="498694" cy="185190"/>
          </a:xfrm>
          <a:custGeom>
            <a:avLst/>
            <a:gdLst/>
            <a:ahLst/>
            <a:cxnLst/>
            <a:rect l="l" t="t" r="r" b="b"/>
            <a:pathLst>
              <a:path w="412114" h="112394">
                <a:moveTo>
                  <a:pt x="14744" y="4025"/>
                </a:moveTo>
                <a:lnTo>
                  <a:pt x="0" y="4025"/>
                </a:lnTo>
                <a:lnTo>
                  <a:pt x="46481" y="111950"/>
                </a:lnTo>
                <a:lnTo>
                  <a:pt x="61181" y="78054"/>
                </a:lnTo>
                <a:lnTo>
                  <a:pt x="46621" y="78054"/>
                </a:lnTo>
                <a:lnTo>
                  <a:pt x="14744" y="4025"/>
                </a:lnTo>
                <a:close/>
              </a:path>
              <a:path w="412114" h="112394">
                <a:moveTo>
                  <a:pt x="95038" y="34429"/>
                </a:moveTo>
                <a:lnTo>
                  <a:pt x="80098" y="34429"/>
                </a:lnTo>
                <a:lnTo>
                  <a:pt x="113715" y="111950"/>
                </a:lnTo>
                <a:lnTo>
                  <a:pt x="128562" y="77355"/>
                </a:lnTo>
                <a:lnTo>
                  <a:pt x="113664" y="77355"/>
                </a:lnTo>
                <a:lnTo>
                  <a:pt x="95038" y="34429"/>
                </a:lnTo>
                <a:close/>
              </a:path>
              <a:path w="412114" h="112394">
                <a:moveTo>
                  <a:pt x="192646" y="38823"/>
                </a:moveTo>
                <a:lnTo>
                  <a:pt x="159238" y="61275"/>
                </a:lnTo>
                <a:lnTo>
                  <a:pt x="156504" y="74460"/>
                </a:lnTo>
                <a:lnTo>
                  <a:pt x="157190" y="81492"/>
                </a:lnTo>
                <a:lnTo>
                  <a:pt x="186362" y="109932"/>
                </a:lnTo>
                <a:lnTo>
                  <a:pt x="193624" y="110604"/>
                </a:lnTo>
                <a:lnTo>
                  <a:pt x="200449" y="109922"/>
                </a:lnTo>
                <a:lnTo>
                  <a:pt x="206849" y="107876"/>
                </a:lnTo>
                <a:lnTo>
                  <a:pt x="212828" y="104464"/>
                </a:lnTo>
                <a:lnTo>
                  <a:pt x="218389" y="99682"/>
                </a:lnTo>
                <a:lnTo>
                  <a:pt x="221034" y="96481"/>
                </a:lnTo>
                <a:lnTo>
                  <a:pt x="187071" y="96481"/>
                </a:lnTo>
                <a:lnTo>
                  <a:pt x="181749" y="94335"/>
                </a:lnTo>
                <a:lnTo>
                  <a:pt x="172720" y="85725"/>
                </a:lnTo>
                <a:lnTo>
                  <a:pt x="170446" y="80708"/>
                </a:lnTo>
                <a:lnTo>
                  <a:pt x="170568" y="68668"/>
                </a:lnTo>
                <a:lnTo>
                  <a:pt x="172694" y="63792"/>
                </a:lnTo>
                <a:lnTo>
                  <a:pt x="181635" y="55105"/>
                </a:lnTo>
                <a:lnTo>
                  <a:pt x="186956" y="52946"/>
                </a:lnTo>
                <a:lnTo>
                  <a:pt x="221157" y="52946"/>
                </a:lnTo>
                <a:lnTo>
                  <a:pt x="218198" y="49504"/>
                </a:lnTo>
                <a:lnTo>
                  <a:pt x="212500" y="44835"/>
                </a:lnTo>
                <a:lnTo>
                  <a:pt x="206341" y="41497"/>
                </a:lnTo>
                <a:lnTo>
                  <a:pt x="199723" y="39492"/>
                </a:lnTo>
                <a:lnTo>
                  <a:pt x="192646" y="38823"/>
                </a:lnTo>
                <a:close/>
              </a:path>
              <a:path w="412114" h="112394">
                <a:moveTo>
                  <a:pt x="221157" y="52946"/>
                </a:moveTo>
                <a:lnTo>
                  <a:pt x="199174" y="52946"/>
                </a:lnTo>
                <a:lnTo>
                  <a:pt x="204334" y="55060"/>
                </a:lnTo>
                <a:lnTo>
                  <a:pt x="213156" y="63652"/>
                </a:lnTo>
                <a:lnTo>
                  <a:pt x="215341" y="68668"/>
                </a:lnTo>
                <a:lnTo>
                  <a:pt x="215341" y="80314"/>
                </a:lnTo>
                <a:lnTo>
                  <a:pt x="213118" y="85445"/>
                </a:lnTo>
                <a:lnTo>
                  <a:pt x="204241" y="94272"/>
                </a:lnTo>
                <a:lnTo>
                  <a:pt x="199059" y="96481"/>
                </a:lnTo>
                <a:lnTo>
                  <a:pt x="221034" y="96481"/>
                </a:lnTo>
                <a:lnTo>
                  <a:pt x="229120" y="74434"/>
                </a:lnTo>
                <a:lnTo>
                  <a:pt x="228437" y="67521"/>
                </a:lnTo>
                <a:lnTo>
                  <a:pt x="226388" y="61064"/>
                </a:lnTo>
                <a:lnTo>
                  <a:pt x="222975" y="55060"/>
                </a:lnTo>
                <a:lnTo>
                  <a:pt x="221157" y="52946"/>
                </a:lnTo>
                <a:close/>
              </a:path>
              <a:path w="412114" h="112394">
                <a:moveTo>
                  <a:pt x="80098" y="0"/>
                </a:moveTo>
                <a:lnTo>
                  <a:pt x="46621" y="78054"/>
                </a:lnTo>
                <a:lnTo>
                  <a:pt x="61181" y="78054"/>
                </a:lnTo>
                <a:lnTo>
                  <a:pt x="80098" y="34429"/>
                </a:lnTo>
                <a:lnTo>
                  <a:pt x="95038" y="34429"/>
                </a:lnTo>
                <a:lnTo>
                  <a:pt x="80098" y="0"/>
                </a:lnTo>
                <a:close/>
              </a:path>
              <a:path w="412114" h="112394">
                <a:moveTo>
                  <a:pt x="160032" y="4025"/>
                </a:moveTo>
                <a:lnTo>
                  <a:pt x="145122" y="4025"/>
                </a:lnTo>
                <a:lnTo>
                  <a:pt x="113664" y="77355"/>
                </a:lnTo>
                <a:lnTo>
                  <a:pt x="128562" y="77355"/>
                </a:lnTo>
                <a:lnTo>
                  <a:pt x="160032" y="4025"/>
                </a:lnTo>
                <a:close/>
              </a:path>
              <a:path w="412114" h="112394">
                <a:moveTo>
                  <a:pt x="260223" y="40843"/>
                </a:moveTo>
                <a:lnTo>
                  <a:pt x="246265" y="40843"/>
                </a:lnTo>
                <a:lnTo>
                  <a:pt x="246265" y="108585"/>
                </a:lnTo>
                <a:lnTo>
                  <a:pt x="260553" y="108585"/>
                </a:lnTo>
                <a:lnTo>
                  <a:pt x="260553" y="65925"/>
                </a:lnTo>
                <a:lnTo>
                  <a:pt x="262178" y="61722"/>
                </a:lnTo>
                <a:lnTo>
                  <a:pt x="268744" y="54965"/>
                </a:lnTo>
                <a:lnTo>
                  <a:pt x="269143" y="54800"/>
                </a:lnTo>
                <a:lnTo>
                  <a:pt x="260223" y="54800"/>
                </a:lnTo>
                <a:lnTo>
                  <a:pt x="260223" y="40843"/>
                </a:lnTo>
                <a:close/>
              </a:path>
              <a:path w="412114" h="112394">
                <a:moveTo>
                  <a:pt x="282752" y="38823"/>
                </a:moveTo>
                <a:lnTo>
                  <a:pt x="276529" y="38823"/>
                </a:lnTo>
                <a:lnTo>
                  <a:pt x="272580" y="40093"/>
                </a:lnTo>
                <a:lnTo>
                  <a:pt x="269519" y="42583"/>
                </a:lnTo>
                <a:lnTo>
                  <a:pt x="266496" y="45110"/>
                </a:lnTo>
                <a:lnTo>
                  <a:pt x="263385" y="49161"/>
                </a:lnTo>
                <a:lnTo>
                  <a:pt x="260223" y="54800"/>
                </a:lnTo>
                <a:lnTo>
                  <a:pt x="269143" y="54800"/>
                </a:lnTo>
                <a:lnTo>
                  <a:pt x="272796" y="53289"/>
                </a:lnTo>
                <a:lnTo>
                  <a:pt x="283322" y="53289"/>
                </a:lnTo>
                <a:lnTo>
                  <a:pt x="287286" y="39814"/>
                </a:lnTo>
                <a:lnTo>
                  <a:pt x="284708" y="39166"/>
                </a:lnTo>
                <a:lnTo>
                  <a:pt x="282752" y="38823"/>
                </a:lnTo>
                <a:close/>
              </a:path>
              <a:path w="412114" h="112394">
                <a:moveTo>
                  <a:pt x="283322" y="53289"/>
                </a:moveTo>
                <a:lnTo>
                  <a:pt x="278511" y="53289"/>
                </a:lnTo>
                <a:lnTo>
                  <a:pt x="280339" y="53568"/>
                </a:lnTo>
                <a:lnTo>
                  <a:pt x="283083" y="54101"/>
                </a:lnTo>
                <a:lnTo>
                  <a:pt x="283322" y="53289"/>
                </a:lnTo>
                <a:close/>
              </a:path>
              <a:path w="412114" h="112394">
                <a:moveTo>
                  <a:pt x="319900" y="2006"/>
                </a:moveTo>
                <a:lnTo>
                  <a:pt x="305612" y="2006"/>
                </a:lnTo>
                <a:lnTo>
                  <a:pt x="305612" y="108585"/>
                </a:lnTo>
                <a:lnTo>
                  <a:pt x="319900" y="108585"/>
                </a:lnTo>
                <a:lnTo>
                  <a:pt x="319900" y="2006"/>
                </a:lnTo>
                <a:close/>
              </a:path>
              <a:path w="412114" h="112394">
                <a:moveTo>
                  <a:pt x="376936" y="38823"/>
                </a:moveTo>
                <a:lnTo>
                  <a:pt x="362673" y="38823"/>
                </a:lnTo>
                <a:lnTo>
                  <a:pt x="355003" y="42329"/>
                </a:lnTo>
                <a:lnTo>
                  <a:pt x="338924" y="74358"/>
                </a:lnTo>
                <a:lnTo>
                  <a:pt x="339517" y="81528"/>
                </a:lnTo>
                <a:lnTo>
                  <a:pt x="362254" y="110439"/>
                </a:lnTo>
                <a:lnTo>
                  <a:pt x="371081" y="110439"/>
                </a:lnTo>
                <a:lnTo>
                  <a:pt x="378887" y="109441"/>
                </a:lnTo>
                <a:lnTo>
                  <a:pt x="385905" y="106448"/>
                </a:lnTo>
                <a:lnTo>
                  <a:pt x="392137" y="101459"/>
                </a:lnTo>
                <a:lnTo>
                  <a:pt x="395495" y="97154"/>
                </a:lnTo>
                <a:lnTo>
                  <a:pt x="370268" y="97154"/>
                </a:lnTo>
                <a:lnTo>
                  <a:pt x="364998" y="94894"/>
                </a:lnTo>
                <a:lnTo>
                  <a:pt x="355980" y="85839"/>
                </a:lnTo>
                <a:lnTo>
                  <a:pt x="353827" y="80822"/>
                </a:lnTo>
                <a:lnTo>
                  <a:pt x="353707" y="68186"/>
                </a:lnTo>
                <a:lnTo>
                  <a:pt x="355930" y="62865"/>
                </a:lnTo>
                <a:lnTo>
                  <a:pt x="364807" y="54127"/>
                </a:lnTo>
                <a:lnTo>
                  <a:pt x="370217" y="51943"/>
                </a:lnTo>
                <a:lnTo>
                  <a:pt x="395925" y="51943"/>
                </a:lnTo>
                <a:lnTo>
                  <a:pt x="394842" y="50063"/>
                </a:lnTo>
                <a:lnTo>
                  <a:pt x="391147" y="46227"/>
                </a:lnTo>
                <a:lnTo>
                  <a:pt x="381901" y="40309"/>
                </a:lnTo>
                <a:lnTo>
                  <a:pt x="376936" y="38823"/>
                </a:lnTo>
                <a:close/>
              </a:path>
              <a:path w="412114" h="112394">
                <a:moveTo>
                  <a:pt x="411543" y="94475"/>
                </a:moveTo>
                <a:lnTo>
                  <a:pt x="397586" y="94475"/>
                </a:lnTo>
                <a:lnTo>
                  <a:pt x="397586" y="108585"/>
                </a:lnTo>
                <a:lnTo>
                  <a:pt x="411543" y="108585"/>
                </a:lnTo>
                <a:lnTo>
                  <a:pt x="411543" y="94475"/>
                </a:lnTo>
                <a:close/>
              </a:path>
              <a:path w="412114" h="112394">
                <a:moveTo>
                  <a:pt x="395925" y="51943"/>
                </a:moveTo>
                <a:lnTo>
                  <a:pt x="382790" y="51943"/>
                </a:lnTo>
                <a:lnTo>
                  <a:pt x="388124" y="54178"/>
                </a:lnTo>
                <a:lnTo>
                  <a:pt x="397027" y="63119"/>
                </a:lnTo>
                <a:lnTo>
                  <a:pt x="399166" y="68186"/>
                </a:lnTo>
                <a:lnTo>
                  <a:pt x="399262" y="80822"/>
                </a:lnTo>
                <a:lnTo>
                  <a:pt x="397027" y="86182"/>
                </a:lnTo>
                <a:lnTo>
                  <a:pt x="388124" y="94970"/>
                </a:lnTo>
                <a:lnTo>
                  <a:pt x="382689" y="97154"/>
                </a:lnTo>
                <a:lnTo>
                  <a:pt x="395495" y="97154"/>
                </a:lnTo>
                <a:lnTo>
                  <a:pt x="397586" y="94475"/>
                </a:lnTo>
                <a:lnTo>
                  <a:pt x="411543" y="94475"/>
                </a:lnTo>
                <a:lnTo>
                  <a:pt x="411543" y="54825"/>
                </a:lnTo>
                <a:lnTo>
                  <a:pt x="397586" y="54825"/>
                </a:lnTo>
                <a:lnTo>
                  <a:pt x="395925" y="51943"/>
                </a:lnTo>
                <a:close/>
              </a:path>
              <a:path w="412114" h="112394">
                <a:moveTo>
                  <a:pt x="411543" y="2006"/>
                </a:moveTo>
                <a:lnTo>
                  <a:pt x="397586" y="2006"/>
                </a:lnTo>
                <a:lnTo>
                  <a:pt x="397586" y="54825"/>
                </a:lnTo>
                <a:lnTo>
                  <a:pt x="411543" y="54825"/>
                </a:lnTo>
                <a:lnTo>
                  <a:pt x="411543" y="2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13694" y="1131590"/>
            <a:ext cx="455663" cy="257723"/>
          </a:xfrm>
          <a:custGeom>
            <a:avLst/>
            <a:gdLst/>
            <a:ahLst/>
            <a:cxnLst/>
            <a:rect l="l" t="t" r="r" b="b"/>
            <a:pathLst>
              <a:path w="376554" h="113664">
                <a:moveTo>
                  <a:pt x="14287" y="4203"/>
                </a:moveTo>
                <a:lnTo>
                  <a:pt x="0" y="4203"/>
                </a:lnTo>
                <a:lnTo>
                  <a:pt x="0" y="108762"/>
                </a:lnTo>
                <a:lnTo>
                  <a:pt x="14287" y="108762"/>
                </a:lnTo>
                <a:lnTo>
                  <a:pt x="14287" y="4203"/>
                </a:lnTo>
                <a:close/>
              </a:path>
              <a:path w="376554" h="113664">
                <a:moveTo>
                  <a:pt x="69930" y="34493"/>
                </a:moveTo>
                <a:lnTo>
                  <a:pt x="50634" y="34493"/>
                </a:lnTo>
                <a:lnTo>
                  <a:pt x="127952" y="113639"/>
                </a:lnTo>
                <a:lnTo>
                  <a:pt x="127952" y="79413"/>
                </a:lnTo>
                <a:lnTo>
                  <a:pt x="113664" y="79413"/>
                </a:lnTo>
                <a:lnTo>
                  <a:pt x="69930" y="34493"/>
                </a:lnTo>
                <a:close/>
              </a:path>
              <a:path w="376554" h="113664">
                <a:moveTo>
                  <a:pt x="36347" y="0"/>
                </a:moveTo>
                <a:lnTo>
                  <a:pt x="36347" y="108762"/>
                </a:lnTo>
                <a:lnTo>
                  <a:pt x="50634" y="108762"/>
                </a:lnTo>
                <a:lnTo>
                  <a:pt x="50634" y="34493"/>
                </a:lnTo>
                <a:lnTo>
                  <a:pt x="69930" y="34493"/>
                </a:lnTo>
                <a:lnTo>
                  <a:pt x="36347" y="0"/>
                </a:lnTo>
                <a:close/>
              </a:path>
              <a:path w="376554" h="113664">
                <a:moveTo>
                  <a:pt x="127952" y="4203"/>
                </a:moveTo>
                <a:lnTo>
                  <a:pt x="113664" y="4203"/>
                </a:lnTo>
                <a:lnTo>
                  <a:pt x="113664" y="79413"/>
                </a:lnTo>
                <a:lnTo>
                  <a:pt x="127952" y="79413"/>
                </a:lnTo>
                <a:lnTo>
                  <a:pt x="127952" y="4203"/>
                </a:lnTo>
                <a:close/>
              </a:path>
              <a:path w="376554" h="113664">
                <a:moveTo>
                  <a:pt x="174828" y="4203"/>
                </a:moveTo>
                <a:lnTo>
                  <a:pt x="149478" y="4203"/>
                </a:lnTo>
                <a:lnTo>
                  <a:pt x="149478" y="108762"/>
                </a:lnTo>
                <a:lnTo>
                  <a:pt x="175006" y="108762"/>
                </a:lnTo>
                <a:lnTo>
                  <a:pt x="188637" y="107776"/>
                </a:lnTo>
                <a:lnTo>
                  <a:pt x="200539" y="104813"/>
                </a:lnTo>
                <a:lnTo>
                  <a:pt x="210717" y="99868"/>
                </a:lnTo>
                <a:lnTo>
                  <a:pt x="217300" y="94475"/>
                </a:lnTo>
                <a:lnTo>
                  <a:pt x="163766" y="94475"/>
                </a:lnTo>
                <a:lnTo>
                  <a:pt x="163766" y="18161"/>
                </a:lnTo>
                <a:lnTo>
                  <a:pt x="217327" y="18161"/>
                </a:lnTo>
                <a:lnTo>
                  <a:pt x="211354" y="13151"/>
                </a:lnTo>
                <a:lnTo>
                  <a:pt x="201110" y="8178"/>
                </a:lnTo>
                <a:lnTo>
                  <a:pt x="188933" y="5197"/>
                </a:lnTo>
                <a:lnTo>
                  <a:pt x="174828" y="4203"/>
                </a:lnTo>
                <a:close/>
              </a:path>
              <a:path w="376554" h="113664">
                <a:moveTo>
                  <a:pt x="217327" y="18161"/>
                </a:moveTo>
                <a:lnTo>
                  <a:pt x="170967" y="18161"/>
                </a:lnTo>
                <a:lnTo>
                  <a:pt x="178540" y="18370"/>
                </a:lnTo>
                <a:lnTo>
                  <a:pt x="185297" y="19000"/>
                </a:lnTo>
                <a:lnTo>
                  <a:pt x="217131" y="41109"/>
                </a:lnTo>
                <a:lnTo>
                  <a:pt x="219405" y="48361"/>
                </a:lnTo>
                <a:lnTo>
                  <a:pt x="219405" y="62788"/>
                </a:lnTo>
                <a:lnTo>
                  <a:pt x="193827" y="92100"/>
                </a:lnTo>
                <a:lnTo>
                  <a:pt x="175171" y="94475"/>
                </a:lnTo>
                <a:lnTo>
                  <a:pt x="217300" y="94475"/>
                </a:lnTo>
                <a:lnTo>
                  <a:pt x="234365" y="56489"/>
                </a:lnTo>
                <a:lnTo>
                  <a:pt x="233446" y="46557"/>
                </a:lnTo>
                <a:lnTo>
                  <a:pt x="230689" y="37184"/>
                </a:lnTo>
                <a:lnTo>
                  <a:pt x="226093" y="28370"/>
                </a:lnTo>
                <a:lnTo>
                  <a:pt x="219659" y="20116"/>
                </a:lnTo>
                <a:lnTo>
                  <a:pt x="217327" y="18161"/>
                </a:lnTo>
                <a:close/>
              </a:path>
              <a:path w="376554" h="113664">
                <a:moveTo>
                  <a:pt x="264795" y="4203"/>
                </a:moveTo>
                <a:lnTo>
                  <a:pt x="250507" y="4203"/>
                </a:lnTo>
                <a:lnTo>
                  <a:pt x="250507" y="108762"/>
                </a:lnTo>
                <a:lnTo>
                  <a:pt x="264795" y="108762"/>
                </a:lnTo>
                <a:lnTo>
                  <a:pt x="264795" y="4203"/>
                </a:lnTo>
                <a:close/>
              </a:path>
              <a:path w="376554" h="113664">
                <a:moveTo>
                  <a:pt x="326771" y="177"/>
                </a:moveTo>
                <a:lnTo>
                  <a:pt x="277761" y="108762"/>
                </a:lnTo>
                <a:lnTo>
                  <a:pt x="292620" y="108762"/>
                </a:lnTo>
                <a:lnTo>
                  <a:pt x="304685" y="82042"/>
                </a:lnTo>
                <a:lnTo>
                  <a:pt x="363968" y="82042"/>
                </a:lnTo>
                <a:lnTo>
                  <a:pt x="358544" y="70104"/>
                </a:lnTo>
                <a:lnTo>
                  <a:pt x="310070" y="70104"/>
                </a:lnTo>
                <a:lnTo>
                  <a:pt x="326821" y="33007"/>
                </a:lnTo>
                <a:lnTo>
                  <a:pt x="341688" y="33007"/>
                </a:lnTo>
                <a:lnTo>
                  <a:pt x="326771" y="177"/>
                </a:lnTo>
                <a:close/>
              </a:path>
              <a:path w="376554" h="113664">
                <a:moveTo>
                  <a:pt x="363968" y="82042"/>
                </a:moveTo>
                <a:lnTo>
                  <a:pt x="349097" y="82042"/>
                </a:lnTo>
                <a:lnTo>
                  <a:pt x="361226" y="108762"/>
                </a:lnTo>
                <a:lnTo>
                  <a:pt x="376110" y="108762"/>
                </a:lnTo>
                <a:lnTo>
                  <a:pt x="363968" y="82042"/>
                </a:lnTo>
                <a:close/>
              </a:path>
              <a:path w="376554" h="113664">
                <a:moveTo>
                  <a:pt x="341688" y="33007"/>
                </a:moveTo>
                <a:lnTo>
                  <a:pt x="326821" y="33007"/>
                </a:lnTo>
                <a:lnTo>
                  <a:pt x="343662" y="70104"/>
                </a:lnTo>
                <a:lnTo>
                  <a:pt x="358544" y="70104"/>
                </a:lnTo>
                <a:lnTo>
                  <a:pt x="341688" y="33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92301" y="1590300"/>
            <a:ext cx="1308298" cy="3643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46"/>
          <p:cNvGrpSpPr/>
          <p:nvPr/>
        </p:nvGrpSpPr>
        <p:grpSpPr>
          <a:xfrm>
            <a:off x="1801185" y="3301773"/>
            <a:ext cx="1260950" cy="321316"/>
            <a:chOff x="1488478" y="6864427"/>
            <a:chExt cx="1042035" cy="668020"/>
          </a:xfrm>
        </p:grpSpPr>
        <p:sp>
          <p:nvSpPr>
            <p:cNvPr id="47" name="object 47"/>
            <p:cNvSpPr/>
            <p:nvPr/>
          </p:nvSpPr>
          <p:spPr>
            <a:xfrm>
              <a:off x="1678762" y="6864427"/>
              <a:ext cx="852169" cy="488315"/>
            </a:xfrm>
            <a:custGeom>
              <a:avLst/>
              <a:gdLst/>
              <a:ahLst/>
              <a:cxnLst/>
              <a:rect l="l" t="t" r="r" b="b"/>
              <a:pathLst>
                <a:path w="852169" h="488315">
                  <a:moveTo>
                    <a:pt x="378801" y="0"/>
                  </a:moveTo>
                  <a:lnTo>
                    <a:pt x="322649" y="23"/>
                  </a:lnTo>
                  <a:lnTo>
                    <a:pt x="266172" y="2855"/>
                  </a:lnTo>
                  <a:lnTo>
                    <a:pt x="210748" y="8739"/>
                  </a:lnTo>
                  <a:lnTo>
                    <a:pt x="157760" y="17913"/>
                  </a:lnTo>
                  <a:lnTo>
                    <a:pt x="108585" y="30621"/>
                  </a:lnTo>
                  <a:lnTo>
                    <a:pt x="64604" y="47102"/>
                  </a:lnTo>
                  <a:lnTo>
                    <a:pt x="23029" y="73279"/>
                  </a:lnTo>
                  <a:lnTo>
                    <a:pt x="0" y="115162"/>
                  </a:lnTo>
                  <a:lnTo>
                    <a:pt x="439" y="142802"/>
                  </a:lnTo>
                  <a:lnTo>
                    <a:pt x="10161" y="206393"/>
                  </a:lnTo>
                  <a:lnTo>
                    <a:pt x="31642" y="276749"/>
                  </a:lnTo>
                  <a:lnTo>
                    <a:pt x="49390" y="313852"/>
                  </a:lnTo>
                  <a:lnTo>
                    <a:pt x="71205" y="347570"/>
                  </a:lnTo>
                  <a:lnTo>
                    <a:pt x="98475" y="381785"/>
                  </a:lnTo>
                  <a:lnTo>
                    <a:pt x="138634" y="418310"/>
                  </a:lnTo>
                  <a:lnTo>
                    <a:pt x="184650" y="447575"/>
                  </a:lnTo>
                  <a:lnTo>
                    <a:pt x="255286" y="475858"/>
                  </a:lnTo>
                  <a:lnTo>
                    <a:pt x="295186" y="484008"/>
                  </a:lnTo>
                  <a:lnTo>
                    <a:pt x="342421" y="487753"/>
                  </a:lnTo>
                  <a:lnTo>
                    <a:pt x="389031" y="485477"/>
                  </a:lnTo>
                  <a:lnTo>
                    <a:pt x="434328" y="477483"/>
                  </a:lnTo>
                  <a:lnTo>
                    <a:pt x="477629" y="464077"/>
                  </a:lnTo>
                  <a:lnTo>
                    <a:pt x="518247" y="445564"/>
                  </a:lnTo>
                  <a:lnTo>
                    <a:pt x="555497" y="422248"/>
                  </a:lnTo>
                  <a:lnTo>
                    <a:pt x="592035" y="392111"/>
                  </a:lnTo>
                  <a:lnTo>
                    <a:pt x="627626" y="352656"/>
                  </a:lnTo>
                  <a:lnTo>
                    <a:pt x="647319" y="323188"/>
                  </a:lnTo>
                  <a:lnTo>
                    <a:pt x="651637" y="318298"/>
                  </a:lnTo>
                  <a:lnTo>
                    <a:pt x="700236" y="310883"/>
                  </a:lnTo>
                  <a:lnTo>
                    <a:pt x="744387" y="294167"/>
                  </a:lnTo>
                  <a:lnTo>
                    <a:pt x="790768" y="260309"/>
                  </a:lnTo>
                  <a:lnTo>
                    <a:pt x="831126" y="202957"/>
                  </a:lnTo>
                  <a:lnTo>
                    <a:pt x="847470" y="152781"/>
                  </a:lnTo>
                  <a:lnTo>
                    <a:pt x="849835" y="135864"/>
                  </a:lnTo>
                  <a:lnTo>
                    <a:pt x="851700" y="125093"/>
                  </a:lnTo>
                  <a:lnTo>
                    <a:pt x="851700" y="115759"/>
                  </a:lnTo>
                  <a:lnTo>
                    <a:pt x="847031" y="109219"/>
                  </a:lnTo>
                  <a:lnTo>
                    <a:pt x="842260" y="105829"/>
                  </a:lnTo>
                  <a:lnTo>
                    <a:pt x="835437" y="104555"/>
                  </a:lnTo>
                  <a:lnTo>
                    <a:pt x="824611" y="104367"/>
                  </a:lnTo>
                  <a:lnTo>
                    <a:pt x="762398" y="104886"/>
                  </a:lnTo>
                  <a:lnTo>
                    <a:pt x="729486" y="104858"/>
                  </a:lnTo>
                  <a:lnTo>
                    <a:pt x="706501" y="104062"/>
                  </a:lnTo>
                  <a:lnTo>
                    <a:pt x="700519" y="91784"/>
                  </a:lnTo>
                  <a:lnTo>
                    <a:pt x="694081" y="82269"/>
                  </a:lnTo>
                  <a:lnTo>
                    <a:pt x="646157" y="48177"/>
                  </a:lnTo>
                  <a:lnTo>
                    <a:pt x="608361" y="33315"/>
                  </a:lnTo>
                  <a:lnTo>
                    <a:pt x="568736" y="22156"/>
                  </a:lnTo>
                  <a:lnTo>
                    <a:pt x="484610" y="7417"/>
                  </a:lnTo>
                  <a:lnTo>
                    <a:pt x="433248" y="2544"/>
                  </a:lnTo>
                  <a:lnTo>
                    <a:pt x="378801" y="0"/>
                  </a:lnTo>
                  <a:close/>
                </a:path>
              </a:pathLst>
            </a:custGeom>
            <a:solidFill>
              <a:srgbClr val="7B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06613" y="6868731"/>
              <a:ext cx="651510" cy="473709"/>
            </a:xfrm>
            <a:custGeom>
              <a:avLst/>
              <a:gdLst/>
              <a:ahLst/>
              <a:cxnLst/>
              <a:rect l="l" t="t" r="r" b="b"/>
              <a:pathLst>
                <a:path w="651510" h="473709">
                  <a:moveTo>
                    <a:pt x="644220" y="170497"/>
                  </a:moveTo>
                  <a:lnTo>
                    <a:pt x="641451" y="171208"/>
                  </a:lnTo>
                  <a:lnTo>
                    <a:pt x="633526" y="176555"/>
                  </a:lnTo>
                  <a:lnTo>
                    <a:pt x="629983" y="178574"/>
                  </a:lnTo>
                  <a:lnTo>
                    <a:pt x="591883" y="195643"/>
                  </a:lnTo>
                  <a:lnTo>
                    <a:pt x="531342" y="213067"/>
                  </a:lnTo>
                  <a:lnTo>
                    <a:pt x="480047" y="222567"/>
                  </a:lnTo>
                  <a:lnTo>
                    <a:pt x="427329" y="228879"/>
                  </a:lnTo>
                  <a:lnTo>
                    <a:pt x="374980" y="232384"/>
                  </a:lnTo>
                  <a:lnTo>
                    <a:pt x="324739" y="233438"/>
                  </a:lnTo>
                  <a:lnTo>
                    <a:pt x="274027" y="232333"/>
                  </a:lnTo>
                  <a:lnTo>
                    <a:pt x="222986" y="228815"/>
                  </a:lnTo>
                  <a:lnTo>
                    <a:pt x="172224" y="222529"/>
                  </a:lnTo>
                  <a:lnTo>
                    <a:pt x="122339" y="213093"/>
                  </a:lnTo>
                  <a:lnTo>
                    <a:pt x="73977" y="200139"/>
                  </a:lnTo>
                  <a:lnTo>
                    <a:pt x="36461" y="185635"/>
                  </a:lnTo>
                  <a:lnTo>
                    <a:pt x="14439" y="173228"/>
                  </a:lnTo>
                  <a:lnTo>
                    <a:pt x="9918" y="171221"/>
                  </a:lnTo>
                  <a:lnTo>
                    <a:pt x="18211" y="212521"/>
                  </a:lnTo>
                  <a:lnTo>
                    <a:pt x="33718" y="258089"/>
                  </a:lnTo>
                  <a:lnTo>
                    <a:pt x="53543" y="301891"/>
                  </a:lnTo>
                  <a:lnTo>
                    <a:pt x="74790" y="337908"/>
                  </a:lnTo>
                  <a:lnTo>
                    <a:pt x="104203" y="375170"/>
                  </a:lnTo>
                  <a:lnTo>
                    <a:pt x="138010" y="407733"/>
                  </a:lnTo>
                  <a:lnTo>
                    <a:pt x="176745" y="434721"/>
                  </a:lnTo>
                  <a:lnTo>
                    <a:pt x="220941" y="455231"/>
                  </a:lnTo>
                  <a:lnTo>
                    <a:pt x="271132" y="468376"/>
                  </a:lnTo>
                  <a:lnTo>
                    <a:pt x="327863" y="473265"/>
                  </a:lnTo>
                  <a:lnTo>
                    <a:pt x="378701" y="469468"/>
                  </a:lnTo>
                  <a:lnTo>
                    <a:pt x="425831" y="457733"/>
                  </a:lnTo>
                  <a:lnTo>
                    <a:pt x="469049" y="438861"/>
                  </a:lnTo>
                  <a:lnTo>
                    <a:pt x="508139" y="413588"/>
                  </a:lnTo>
                  <a:lnTo>
                    <a:pt x="542899" y="382689"/>
                  </a:lnTo>
                  <a:lnTo>
                    <a:pt x="573100" y="346925"/>
                  </a:lnTo>
                  <a:lnTo>
                    <a:pt x="598538" y="307060"/>
                  </a:lnTo>
                  <a:lnTo>
                    <a:pt x="619010" y="263855"/>
                  </a:lnTo>
                  <a:lnTo>
                    <a:pt x="634314" y="218084"/>
                  </a:lnTo>
                  <a:lnTo>
                    <a:pt x="644220" y="170497"/>
                  </a:lnTo>
                  <a:close/>
                </a:path>
                <a:path w="651510" h="473709">
                  <a:moveTo>
                    <a:pt x="651002" y="111810"/>
                  </a:moveTo>
                  <a:lnTo>
                    <a:pt x="635444" y="69392"/>
                  </a:lnTo>
                  <a:lnTo>
                    <a:pt x="590931" y="42595"/>
                  </a:lnTo>
                  <a:lnTo>
                    <a:pt x="525246" y="21132"/>
                  </a:lnTo>
                  <a:lnTo>
                    <a:pt x="479666" y="11887"/>
                  </a:lnTo>
                  <a:lnTo>
                    <a:pt x="430618" y="5283"/>
                  </a:lnTo>
                  <a:lnTo>
                    <a:pt x="379247" y="1320"/>
                  </a:lnTo>
                  <a:lnTo>
                    <a:pt x="326720" y="0"/>
                  </a:lnTo>
                  <a:lnTo>
                    <a:pt x="274193" y="1308"/>
                  </a:lnTo>
                  <a:lnTo>
                    <a:pt x="222821" y="5257"/>
                  </a:lnTo>
                  <a:lnTo>
                    <a:pt x="173761" y="11811"/>
                  </a:lnTo>
                  <a:lnTo>
                    <a:pt x="128155" y="21005"/>
                  </a:lnTo>
                  <a:lnTo>
                    <a:pt x="87185" y="32791"/>
                  </a:lnTo>
                  <a:lnTo>
                    <a:pt x="37960" y="54419"/>
                  </a:lnTo>
                  <a:lnTo>
                    <a:pt x="4051" y="86118"/>
                  </a:lnTo>
                  <a:lnTo>
                    <a:pt x="0" y="100444"/>
                  </a:lnTo>
                  <a:lnTo>
                    <a:pt x="1955" y="113423"/>
                  </a:lnTo>
                  <a:lnTo>
                    <a:pt x="34569" y="148285"/>
                  </a:lnTo>
                  <a:lnTo>
                    <a:pt x="58318" y="160375"/>
                  </a:lnTo>
                  <a:lnTo>
                    <a:pt x="58089" y="149872"/>
                  </a:lnTo>
                  <a:lnTo>
                    <a:pt x="60756" y="141655"/>
                  </a:lnTo>
                  <a:lnTo>
                    <a:pt x="111544" y="108369"/>
                  </a:lnTo>
                  <a:lnTo>
                    <a:pt x="165557" y="93726"/>
                  </a:lnTo>
                  <a:lnTo>
                    <a:pt x="224828" y="84836"/>
                  </a:lnTo>
                  <a:lnTo>
                    <a:pt x="281292" y="80429"/>
                  </a:lnTo>
                  <a:lnTo>
                    <a:pt x="326821" y="79222"/>
                  </a:lnTo>
                  <a:lnTo>
                    <a:pt x="370852" y="80251"/>
                  </a:lnTo>
                  <a:lnTo>
                    <a:pt x="418680" y="83705"/>
                  </a:lnTo>
                  <a:lnTo>
                    <a:pt x="467296" y="90157"/>
                  </a:lnTo>
                  <a:lnTo>
                    <a:pt x="513702" y="100126"/>
                  </a:lnTo>
                  <a:lnTo>
                    <a:pt x="554913" y="114122"/>
                  </a:lnTo>
                  <a:lnTo>
                    <a:pt x="592772" y="143865"/>
                  </a:lnTo>
                  <a:lnTo>
                    <a:pt x="594398" y="160439"/>
                  </a:lnTo>
                  <a:lnTo>
                    <a:pt x="615200" y="150533"/>
                  </a:lnTo>
                  <a:lnTo>
                    <a:pt x="636905" y="133705"/>
                  </a:lnTo>
                  <a:lnTo>
                    <a:pt x="651002" y="111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88478" y="7228522"/>
              <a:ext cx="910590" cy="304165"/>
            </a:xfrm>
            <a:custGeom>
              <a:avLst/>
              <a:gdLst/>
              <a:ahLst/>
              <a:cxnLst/>
              <a:rect l="l" t="t" r="r" b="b"/>
              <a:pathLst>
                <a:path w="910589" h="304165">
                  <a:moveTo>
                    <a:pt x="225767" y="302107"/>
                  </a:moveTo>
                  <a:lnTo>
                    <a:pt x="224485" y="302755"/>
                  </a:lnTo>
                  <a:lnTo>
                    <a:pt x="223723" y="303580"/>
                  </a:lnTo>
                  <a:lnTo>
                    <a:pt x="225767" y="302107"/>
                  </a:lnTo>
                  <a:close/>
                </a:path>
                <a:path w="910589" h="304165">
                  <a:moveTo>
                    <a:pt x="309765" y="167855"/>
                  </a:moveTo>
                  <a:lnTo>
                    <a:pt x="309448" y="152603"/>
                  </a:lnTo>
                  <a:lnTo>
                    <a:pt x="306438" y="135724"/>
                  </a:lnTo>
                  <a:lnTo>
                    <a:pt x="301358" y="120103"/>
                  </a:lnTo>
                  <a:lnTo>
                    <a:pt x="294881" y="108661"/>
                  </a:lnTo>
                  <a:lnTo>
                    <a:pt x="291655" y="116306"/>
                  </a:lnTo>
                  <a:lnTo>
                    <a:pt x="287286" y="129692"/>
                  </a:lnTo>
                  <a:lnTo>
                    <a:pt x="282917" y="143827"/>
                  </a:lnTo>
                  <a:lnTo>
                    <a:pt x="279704" y="153708"/>
                  </a:lnTo>
                  <a:lnTo>
                    <a:pt x="275602" y="164884"/>
                  </a:lnTo>
                  <a:lnTo>
                    <a:pt x="271576" y="175958"/>
                  </a:lnTo>
                  <a:lnTo>
                    <a:pt x="267538" y="186931"/>
                  </a:lnTo>
                  <a:lnTo>
                    <a:pt x="263385" y="197802"/>
                  </a:lnTo>
                  <a:lnTo>
                    <a:pt x="236308" y="261404"/>
                  </a:lnTo>
                  <a:lnTo>
                    <a:pt x="234645" y="265087"/>
                  </a:lnTo>
                  <a:lnTo>
                    <a:pt x="233400" y="267398"/>
                  </a:lnTo>
                  <a:lnTo>
                    <a:pt x="230632" y="272986"/>
                  </a:lnTo>
                  <a:lnTo>
                    <a:pt x="230009" y="274497"/>
                  </a:lnTo>
                  <a:lnTo>
                    <a:pt x="228841" y="276796"/>
                  </a:lnTo>
                  <a:lnTo>
                    <a:pt x="228104" y="278130"/>
                  </a:lnTo>
                  <a:lnTo>
                    <a:pt x="226898" y="279895"/>
                  </a:lnTo>
                  <a:lnTo>
                    <a:pt x="226580" y="280365"/>
                  </a:lnTo>
                  <a:lnTo>
                    <a:pt x="226898" y="279895"/>
                  </a:lnTo>
                  <a:lnTo>
                    <a:pt x="226021" y="280784"/>
                  </a:lnTo>
                  <a:lnTo>
                    <a:pt x="233057" y="224066"/>
                  </a:lnTo>
                  <a:lnTo>
                    <a:pt x="246189" y="170154"/>
                  </a:lnTo>
                  <a:lnTo>
                    <a:pt x="260946" y="134950"/>
                  </a:lnTo>
                  <a:lnTo>
                    <a:pt x="271767" y="121208"/>
                  </a:lnTo>
                  <a:lnTo>
                    <a:pt x="273088" y="119646"/>
                  </a:lnTo>
                  <a:lnTo>
                    <a:pt x="281330" y="108496"/>
                  </a:lnTo>
                  <a:lnTo>
                    <a:pt x="288988" y="96621"/>
                  </a:lnTo>
                  <a:lnTo>
                    <a:pt x="293166" y="87464"/>
                  </a:lnTo>
                  <a:lnTo>
                    <a:pt x="287058" y="89916"/>
                  </a:lnTo>
                  <a:lnTo>
                    <a:pt x="273646" y="96151"/>
                  </a:lnTo>
                  <a:lnTo>
                    <a:pt x="266712" y="98996"/>
                  </a:lnTo>
                  <a:lnTo>
                    <a:pt x="221005" y="111531"/>
                  </a:lnTo>
                  <a:lnTo>
                    <a:pt x="173215" y="117348"/>
                  </a:lnTo>
                  <a:lnTo>
                    <a:pt x="98958" y="120434"/>
                  </a:lnTo>
                  <a:lnTo>
                    <a:pt x="55524" y="121208"/>
                  </a:lnTo>
                  <a:lnTo>
                    <a:pt x="29832" y="120243"/>
                  </a:lnTo>
                  <a:lnTo>
                    <a:pt x="96215" y="95592"/>
                  </a:lnTo>
                  <a:lnTo>
                    <a:pt x="157276" y="78219"/>
                  </a:lnTo>
                  <a:lnTo>
                    <a:pt x="222961" y="68719"/>
                  </a:lnTo>
                  <a:lnTo>
                    <a:pt x="243763" y="68694"/>
                  </a:lnTo>
                  <a:lnTo>
                    <a:pt x="259499" y="70624"/>
                  </a:lnTo>
                  <a:lnTo>
                    <a:pt x="274332" y="75069"/>
                  </a:lnTo>
                  <a:lnTo>
                    <a:pt x="290817" y="82346"/>
                  </a:lnTo>
                  <a:lnTo>
                    <a:pt x="289115" y="76758"/>
                  </a:lnTo>
                  <a:lnTo>
                    <a:pt x="284187" y="68643"/>
                  </a:lnTo>
                  <a:lnTo>
                    <a:pt x="283235" y="67043"/>
                  </a:lnTo>
                  <a:lnTo>
                    <a:pt x="280263" y="62611"/>
                  </a:lnTo>
                  <a:lnTo>
                    <a:pt x="251104" y="31648"/>
                  </a:lnTo>
                  <a:lnTo>
                    <a:pt x="216509" y="16052"/>
                  </a:lnTo>
                  <a:lnTo>
                    <a:pt x="177406" y="14960"/>
                  </a:lnTo>
                  <a:lnTo>
                    <a:pt x="134772" y="27520"/>
                  </a:lnTo>
                  <a:lnTo>
                    <a:pt x="78206" y="60934"/>
                  </a:lnTo>
                  <a:lnTo>
                    <a:pt x="30327" y="101244"/>
                  </a:lnTo>
                  <a:lnTo>
                    <a:pt x="14452" y="117182"/>
                  </a:lnTo>
                  <a:lnTo>
                    <a:pt x="6197" y="125488"/>
                  </a:lnTo>
                  <a:lnTo>
                    <a:pt x="0" y="130733"/>
                  </a:lnTo>
                  <a:lnTo>
                    <a:pt x="0" y="131140"/>
                  </a:lnTo>
                  <a:lnTo>
                    <a:pt x="87820" y="151257"/>
                  </a:lnTo>
                  <a:lnTo>
                    <a:pt x="127177" y="158076"/>
                  </a:lnTo>
                  <a:lnTo>
                    <a:pt x="166814" y="161201"/>
                  </a:lnTo>
                  <a:lnTo>
                    <a:pt x="206349" y="158584"/>
                  </a:lnTo>
                  <a:lnTo>
                    <a:pt x="203060" y="179920"/>
                  </a:lnTo>
                  <a:lnTo>
                    <a:pt x="201434" y="195821"/>
                  </a:lnTo>
                  <a:lnTo>
                    <a:pt x="201485" y="197802"/>
                  </a:lnTo>
                  <a:lnTo>
                    <a:pt x="201955" y="212775"/>
                  </a:lnTo>
                  <a:lnTo>
                    <a:pt x="205219" y="236626"/>
                  </a:lnTo>
                  <a:lnTo>
                    <a:pt x="208762" y="254317"/>
                  </a:lnTo>
                  <a:lnTo>
                    <a:pt x="213131" y="270979"/>
                  </a:lnTo>
                  <a:lnTo>
                    <a:pt x="217919" y="287223"/>
                  </a:lnTo>
                  <a:lnTo>
                    <a:pt x="222694" y="303644"/>
                  </a:lnTo>
                  <a:lnTo>
                    <a:pt x="224485" y="302755"/>
                  </a:lnTo>
                  <a:lnTo>
                    <a:pt x="226034" y="301078"/>
                  </a:lnTo>
                  <a:lnTo>
                    <a:pt x="243103" y="280784"/>
                  </a:lnTo>
                  <a:lnTo>
                    <a:pt x="243459" y="280365"/>
                  </a:lnTo>
                  <a:lnTo>
                    <a:pt x="243916" y="279819"/>
                  </a:lnTo>
                  <a:lnTo>
                    <a:pt x="249351" y="273367"/>
                  </a:lnTo>
                  <a:lnTo>
                    <a:pt x="250913" y="271411"/>
                  </a:lnTo>
                  <a:lnTo>
                    <a:pt x="280200" y="234200"/>
                  </a:lnTo>
                  <a:lnTo>
                    <a:pt x="304241" y="192011"/>
                  </a:lnTo>
                  <a:lnTo>
                    <a:pt x="309765" y="167855"/>
                  </a:lnTo>
                  <a:close/>
                </a:path>
                <a:path w="910589" h="304165">
                  <a:moveTo>
                    <a:pt x="910577" y="65176"/>
                  </a:moveTo>
                  <a:lnTo>
                    <a:pt x="907021" y="39916"/>
                  </a:lnTo>
                  <a:lnTo>
                    <a:pt x="899401" y="16979"/>
                  </a:lnTo>
                  <a:lnTo>
                    <a:pt x="888707" y="0"/>
                  </a:lnTo>
                  <a:lnTo>
                    <a:pt x="891832" y="8216"/>
                  </a:lnTo>
                  <a:lnTo>
                    <a:pt x="895426" y="16256"/>
                  </a:lnTo>
                  <a:lnTo>
                    <a:pt x="898677" y="26225"/>
                  </a:lnTo>
                  <a:lnTo>
                    <a:pt x="900849" y="40208"/>
                  </a:lnTo>
                  <a:lnTo>
                    <a:pt x="901001" y="51841"/>
                  </a:lnTo>
                  <a:lnTo>
                    <a:pt x="899718" y="63157"/>
                  </a:lnTo>
                  <a:lnTo>
                    <a:pt x="884567" y="102412"/>
                  </a:lnTo>
                  <a:lnTo>
                    <a:pt x="848664" y="143294"/>
                  </a:lnTo>
                  <a:lnTo>
                    <a:pt x="817981" y="165887"/>
                  </a:lnTo>
                  <a:lnTo>
                    <a:pt x="782739" y="184861"/>
                  </a:lnTo>
                  <a:lnTo>
                    <a:pt x="745617" y="200317"/>
                  </a:lnTo>
                  <a:lnTo>
                    <a:pt x="709320" y="212318"/>
                  </a:lnTo>
                  <a:lnTo>
                    <a:pt x="664756" y="223050"/>
                  </a:lnTo>
                  <a:lnTo>
                    <a:pt x="618451" y="229920"/>
                  </a:lnTo>
                  <a:lnTo>
                    <a:pt x="571017" y="233451"/>
                  </a:lnTo>
                  <a:lnTo>
                    <a:pt x="523074" y="234137"/>
                  </a:lnTo>
                  <a:lnTo>
                    <a:pt x="485800" y="233400"/>
                  </a:lnTo>
                  <a:lnTo>
                    <a:pt x="412305" y="229438"/>
                  </a:lnTo>
                  <a:lnTo>
                    <a:pt x="363994" y="224091"/>
                  </a:lnTo>
                  <a:lnTo>
                    <a:pt x="339877" y="220078"/>
                  </a:lnTo>
                  <a:lnTo>
                    <a:pt x="329425" y="218998"/>
                  </a:lnTo>
                  <a:lnTo>
                    <a:pt x="382257" y="235331"/>
                  </a:lnTo>
                  <a:lnTo>
                    <a:pt x="441452" y="247015"/>
                  </a:lnTo>
                  <a:lnTo>
                    <a:pt x="491147" y="252717"/>
                  </a:lnTo>
                  <a:lnTo>
                    <a:pt x="563435" y="254660"/>
                  </a:lnTo>
                  <a:lnTo>
                    <a:pt x="613587" y="251358"/>
                  </a:lnTo>
                  <a:lnTo>
                    <a:pt x="665378" y="244170"/>
                  </a:lnTo>
                  <a:lnTo>
                    <a:pt x="716965" y="232841"/>
                  </a:lnTo>
                  <a:lnTo>
                    <a:pt x="766483" y="217131"/>
                  </a:lnTo>
                  <a:lnTo>
                    <a:pt x="812076" y="196786"/>
                  </a:lnTo>
                  <a:lnTo>
                    <a:pt x="851890" y="171538"/>
                  </a:lnTo>
                  <a:lnTo>
                    <a:pt x="886866" y="137160"/>
                  </a:lnTo>
                  <a:lnTo>
                    <a:pt x="909129" y="89128"/>
                  </a:lnTo>
                  <a:lnTo>
                    <a:pt x="910577" y="65176"/>
                  </a:lnTo>
                  <a:close/>
                </a:path>
              </a:pathLst>
            </a:custGeom>
            <a:solidFill>
              <a:srgbClr val="7B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31199" y="7011530"/>
              <a:ext cx="144081" cy="1702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36724" y="7321143"/>
              <a:ext cx="392430" cy="75565"/>
            </a:xfrm>
            <a:custGeom>
              <a:avLst/>
              <a:gdLst/>
              <a:ahLst/>
              <a:cxnLst/>
              <a:rect l="l" t="t" r="r" b="b"/>
              <a:pathLst>
                <a:path w="392430" h="75565">
                  <a:moveTo>
                    <a:pt x="0" y="0"/>
                  </a:moveTo>
                  <a:lnTo>
                    <a:pt x="32780" y="35042"/>
                  </a:lnTo>
                  <a:lnTo>
                    <a:pt x="78028" y="57378"/>
                  </a:lnTo>
                  <a:lnTo>
                    <a:pt x="135259" y="71046"/>
                  </a:lnTo>
                  <a:lnTo>
                    <a:pt x="196710" y="75361"/>
                  </a:lnTo>
                  <a:lnTo>
                    <a:pt x="239136" y="73336"/>
                  </a:lnTo>
                  <a:lnTo>
                    <a:pt x="281925" y="66635"/>
                  </a:lnTo>
                  <a:lnTo>
                    <a:pt x="322702" y="54321"/>
                  </a:lnTo>
                  <a:lnTo>
                    <a:pt x="359092" y="35458"/>
                  </a:lnTo>
                  <a:lnTo>
                    <a:pt x="391896" y="990"/>
                  </a:lnTo>
                  <a:lnTo>
                    <a:pt x="387854" y="4206"/>
                  </a:lnTo>
                  <a:lnTo>
                    <a:pt x="380826" y="10333"/>
                  </a:lnTo>
                  <a:lnTo>
                    <a:pt x="370149" y="18633"/>
                  </a:lnTo>
                  <a:lnTo>
                    <a:pt x="355155" y="28371"/>
                  </a:lnTo>
                  <a:lnTo>
                    <a:pt x="313783" y="46591"/>
                  </a:lnTo>
                  <a:lnTo>
                    <a:pt x="264612" y="58364"/>
                  </a:lnTo>
                  <a:lnTo>
                    <a:pt x="210939" y="63537"/>
                  </a:lnTo>
                  <a:lnTo>
                    <a:pt x="156060" y="61954"/>
                  </a:lnTo>
                  <a:lnTo>
                    <a:pt x="103271" y="53458"/>
                  </a:lnTo>
                  <a:lnTo>
                    <a:pt x="55867" y="37897"/>
                  </a:lnTo>
                  <a:lnTo>
                    <a:pt x="17144" y="15112"/>
                  </a:lnTo>
                  <a:lnTo>
                    <a:pt x="4559" y="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01386" y="6968489"/>
              <a:ext cx="204032" cy="744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1979637" y="3144561"/>
            <a:ext cx="904411" cy="62919"/>
          </a:xfrm>
          <a:custGeom>
            <a:avLst/>
            <a:gdLst/>
            <a:ahLst/>
            <a:cxnLst/>
            <a:rect l="l" t="t" r="r" b="b"/>
            <a:pathLst>
              <a:path w="747394" h="130809">
                <a:moveTo>
                  <a:pt x="92087" y="34772"/>
                </a:moveTo>
                <a:lnTo>
                  <a:pt x="59194" y="61747"/>
                </a:lnTo>
                <a:lnTo>
                  <a:pt x="58585" y="68325"/>
                </a:lnTo>
                <a:lnTo>
                  <a:pt x="59187" y="75293"/>
                </a:lnTo>
                <a:lnTo>
                  <a:pt x="92087" y="102412"/>
                </a:lnTo>
                <a:lnTo>
                  <a:pt x="100929" y="101519"/>
                </a:lnTo>
                <a:lnTo>
                  <a:pt x="108824" y="98837"/>
                </a:lnTo>
                <a:lnTo>
                  <a:pt x="115774" y="94365"/>
                </a:lnTo>
                <a:lnTo>
                  <a:pt x="119783" y="90182"/>
                </a:lnTo>
                <a:lnTo>
                  <a:pt x="87731" y="90182"/>
                </a:lnTo>
                <a:lnTo>
                  <a:pt x="83146" y="88646"/>
                </a:lnTo>
                <a:lnTo>
                  <a:pt x="74701" y="82562"/>
                </a:lnTo>
                <a:lnTo>
                  <a:pt x="72009" y="77749"/>
                </a:lnTo>
                <a:lnTo>
                  <a:pt x="70815" y="71132"/>
                </a:lnTo>
                <a:lnTo>
                  <a:pt x="125437" y="71132"/>
                </a:lnTo>
                <a:lnTo>
                  <a:pt x="124890" y="63446"/>
                </a:lnTo>
                <a:lnTo>
                  <a:pt x="124085" y="60337"/>
                </a:lnTo>
                <a:lnTo>
                  <a:pt x="72237" y="60337"/>
                </a:lnTo>
                <a:lnTo>
                  <a:pt x="76238" y="51549"/>
                </a:lnTo>
                <a:lnTo>
                  <a:pt x="82880" y="47155"/>
                </a:lnTo>
                <a:lnTo>
                  <a:pt x="117545" y="47155"/>
                </a:lnTo>
                <a:lnTo>
                  <a:pt x="115747" y="44881"/>
                </a:lnTo>
                <a:lnTo>
                  <a:pt x="110581" y="40451"/>
                </a:lnTo>
                <a:lnTo>
                  <a:pt x="104913" y="37293"/>
                </a:lnTo>
                <a:lnTo>
                  <a:pt x="98686" y="35396"/>
                </a:lnTo>
                <a:lnTo>
                  <a:pt x="92087" y="34772"/>
                </a:lnTo>
                <a:close/>
              </a:path>
              <a:path w="747394" h="130809">
                <a:moveTo>
                  <a:pt x="36995" y="15392"/>
                </a:moveTo>
                <a:lnTo>
                  <a:pt x="23494" y="15392"/>
                </a:lnTo>
                <a:lnTo>
                  <a:pt x="23494" y="100660"/>
                </a:lnTo>
                <a:lnTo>
                  <a:pt x="36995" y="100660"/>
                </a:lnTo>
                <a:lnTo>
                  <a:pt x="36995" y="15392"/>
                </a:lnTo>
                <a:close/>
              </a:path>
              <a:path w="747394" h="130809">
                <a:moveTo>
                  <a:pt x="111937" y="80657"/>
                </a:moveTo>
                <a:lnTo>
                  <a:pt x="106781" y="87007"/>
                </a:lnTo>
                <a:lnTo>
                  <a:pt x="100355" y="90182"/>
                </a:lnTo>
                <a:lnTo>
                  <a:pt x="119783" y="90182"/>
                </a:lnTo>
                <a:lnTo>
                  <a:pt x="121780" y="88099"/>
                </a:lnTo>
                <a:lnTo>
                  <a:pt x="111937" y="80657"/>
                </a:lnTo>
                <a:close/>
              </a:path>
              <a:path w="747394" h="130809">
                <a:moveTo>
                  <a:pt x="117545" y="47155"/>
                </a:moveTo>
                <a:lnTo>
                  <a:pt x="100672" y="47155"/>
                </a:lnTo>
                <a:lnTo>
                  <a:pt x="107099" y="51549"/>
                </a:lnTo>
                <a:lnTo>
                  <a:pt x="111467" y="60337"/>
                </a:lnTo>
                <a:lnTo>
                  <a:pt x="124085" y="60337"/>
                </a:lnTo>
                <a:lnTo>
                  <a:pt x="123093" y="56507"/>
                </a:lnTo>
                <a:lnTo>
                  <a:pt x="120046" y="50317"/>
                </a:lnTo>
                <a:lnTo>
                  <a:pt x="117545" y="47155"/>
                </a:lnTo>
                <a:close/>
              </a:path>
              <a:path w="747394" h="130809">
                <a:moveTo>
                  <a:pt x="60655" y="1904"/>
                </a:moveTo>
                <a:lnTo>
                  <a:pt x="0" y="1904"/>
                </a:lnTo>
                <a:lnTo>
                  <a:pt x="0" y="15392"/>
                </a:lnTo>
                <a:lnTo>
                  <a:pt x="60655" y="15392"/>
                </a:lnTo>
                <a:lnTo>
                  <a:pt x="60655" y="1904"/>
                </a:lnTo>
                <a:close/>
              </a:path>
              <a:path w="747394" h="130809">
                <a:moveTo>
                  <a:pt x="175056" y="34772"/>
                </a:moveTo>
                <a:lnTo>
                  <a:pt x="161912" y="34772"/>
                </a:lnTo>
                <a:lnTo>
                  <a:pt x="154812" y="38125"/>
                </a:lnTo>
                <a:lnTo>
                  <a:pt x="142748" y="51523"/>
                </a:lnTo>
                <a:lnTo>
                  <a:pt x="139725" y="59359"/>
                </a:lnTo>
                <a:lnTo>
                  <a:pt x="139762" y="68783"/>
                </a:lnTo>
                <a:lnTo>
                  <a:pt x="161912" y="102412"/>
                </a:lnTo>
                <a:lnTo>
                  <a:pt x="170345" y="102412"/>
                </a:lnTo>
                <a:lnTo>
                  <a:pt x="177353" y="101510"/>
                </a:lnTo>
                <a:lnTo>
                  <a:pt x="183769" y="98801"/>
                </a:lnTo>
                <a:lnTo>
                  <a:pt x="189593" y="94284"/>
                </a:lnTo>
                <a:lnTo>
                  <a:pt x="192990" y="90182"/>
                </a:lnTo>
                <a:lnTo>
                  <a:pt x="169316" y="90182"/>
                </a:lnTo>
                <a:lnTo>
                  <a:pt x="164261" y="88074"/>
                </a:lnTo>
                <a:lnTo>
                  <a:pt x="155956" y="79552"/>
                </a:lnTo>
                <a:lnTo>
                  <a:pt x="153948" y="74599"/>
                </a:lnTo>
                <a:lnTo>
                  <a:pt x="153860" y="62712"/>
                </a:lnTo>
                <a:lnTo>
                  <a:pt x="156006" y="57848"/>
                </a:lnTo>
                <a:lnTo>
                  <a:pt x="164528" y="49529"/>
                </a:lnTo>
                <a:lnTo>
                  <a:pt x="169532" y="47472"/>
                </a:lnTo>
                <a:lnTo>
                  <a:pt x="193578" y="47472"/>
                </a:lnTo>
                <a:lnTo>
                  <a:pt x="192341" y="45275"/>
                </a:lnTo>
                <a:lnTo>
                  <a:pt x="188849" y="41681"/>
                </a:lnTo>
                <a:lnTo>
                  <a:pt x="179819" y="36144"/>
                </a:lnTo>
                <a:lnTo>
                  <a:pt x="175056" y="34772"/>
                </a:lnTo>
                <a:close/>
              </a:path>
              <a:path w="747394" h="130809">
                <a:moveTo>
                  <a:pt x="208330" y="87960"/>
                </a:moveTo>
                <a:lnTo>
                  <a:pt x="194830" y="87960"/>
                </a:lnTo>
                <a:lnTo>
                  <a:pt x="194830" y="100660"/>
                </a:lnTo>
                <a:lnTo>
                  <a:pt x="208330" y="100660"/>
                </a:lnTo>
                <a:lnTo>
                  <a:pt x="208330" y="87960"/>
                </a:lnTo>
                <a:close/>
              </a:path>
              <a:path w="747394" h="130809">
                <a:moveTo>
                  <a:pt x="193578" y="47472"/>
                </a:moveTo>
                <a:lnTo>
                  <a:pt x="181152" y="47472"/>
                </a:lnTo>
                <a:lnTo>
                  <a:pt x="186194" y="49568"/>
                </a:lnTo>
                <a:lnTo>
                  <a:pt x="194614" y="57899"/>
                </a:lnTo>
                <a:lnTo>
                  <a:pt x="196644" y="62712"/>
                </a:lnTo>
                <a:lnTo>
                  <a:pt x="196735" y="74599"/>
                </a:lnTo>
                <a:lnTo>
                  <a:pt x="194614" y="79628"/>
                </a:lnTo>
                <a:lnTo>
                  <a:pt x="186194" y="88074"/>
                </a:lnTo>
                <a:lnTo>
                  <a:pt x="181152" y="90182"/>
                </a:lnTo>
                <a:lnTo>
                  <a:pt x="192990" y="90182"/>
                </a:lnTo>
                <a:lnTo>
                  <a:pt x="194830" y="87960"/>
                </a:lnTo>
                <a:lnTo>
                  <a:pt x="208330" y="87960"/>
                </a:lnTo>
                <a:lnTo>
                  <a:pt x="208330" y="49695"/>
                </a:lnTo>
                <a:lnTo>
                  <a:pt x="194830" y="49695"/>
                </a:lnTo>
                <a:lnTo>
                  <a:pt x="193578" y="47472"/>
                </a:lnTo>
                <a:close/>
              </a:path>
              <a:path w="747394" h="130809">
                <a:moveTo>
                  <a:pt x="208330" y="36677"/>
                </a:moveTo>
                <a:lnTo>
                  <a:pt x="194830" y="36677"/>
                </a:lnTo>
                <a:lnTo>
                  <a:pt x="194830" y="49695"/>
                </a:lnTo>
                <a:lnTo>
                  <a:pt x="208330" y="49695"/>
                </a:lnTo>
                <a:lnTo>
                  <a:pt x="208330" y="36677"/>
                </a:lnTo>
                <a:close/>
              </a:path>
              <a:path w="747394" h="130809">
                <a:moveTo>
                  <a:pt x="286867" y="1904"/>
                </a:moveTo>
                <a:lnTo>
                  <a:pt x="273367" y="1904"/>
                </a:lnTo>
                <a:lnTo>
                  <a:pt x="273367" y="100660"/>
                </a:lnTo>
                <a:lnTo>
                  <a:pt x="286867" y="100660"/>
                </a:lnTo>
                <a:lnTo>
                  <a:pt x="286867" y="1904"/>
                </a:lnTo>
                <a:close/>
              </a:path>
              <a:path w="747394" h="130809">
                <a:moveTo>
                  <a:pt x="318185" y="36677"/>
                </a:moveTo>
                <a:lnTo>
                  <a:pt x="304673" y="36677"/>
                </a:lnTo>
                <a:lnTo>
                  <a:pt x="304673" y="100660"/>
                </a:lnTo>
                <a:lnTo>
                  <a:pt x="318185" y="100660"/>
                </a:lnTo>
                <a:lnTo>
                  <a:pt x="318185" y="60337"/>
                </a:lnTo>
                <a:lnTo>
                  <a:pt x="319786" y="55727"/>
                </a:lnTo>
                <a:lnTo>
                  <a:pt x="326275" y="48107"/>
                </a:lnTo>
                <a:lnTo>
                  <a:pt x="327937" y="47282"/>
                </a:lnTo>
                <a:lnTo>
                  <a:pt x="318185" y="47282"/>
                </a:lnTo>
                <a:lnTo>
                  <a:pt x="318185" y="36677"/>
                </a:lnTo>
                <a:close/>
              </a:path>
              <a:path w="747394" h="130809">
                <a:moveTo>
                  <a:pt x="358721" y="46202"/>
                </a:moveTo>
                <a:lnTo>
                  <a:pt x="338023" y="46202"/>
                </a:lnTo>
                <a:lnTo>
                  <a:pt x="340855" y="47345"/>
                </a:lnTo>
                <a:lnTo>
                  <a:pt x="345325" y="51917"/>
                </a:lnTo>
                <a:lnTo>
                  <a:pt x="346443" y="54775"/>
                </a:lnTo>
                <a:lnTo>
                  <a:pt x="346443" y="100660"/>
                </a:lnTo>
                <a:lnTo>
                  <a:pt x="359943" y="100660"/>
                </a:lnTo>
                <a:lnTo>
                  <a:pt x="359943" y="48958"/>
                </a:lnTo>
                <a:lnTo>
                  <a:pt x="358721" y="46202"/>
                </a:lnTo>
                <a:close/>
              </a:path>
              <a:path w="747394" h="130809">
                <a:moveTo>
                  <a:pt x="344830" y="34772"/>
                </a:moveTo>
                <a:lnTo>
                  <a:pt x="335241" y="34772"/>
                </a:lnTo>
                <a:lnTo>
                  <a:pt x="331762" y="35775"/>
                </a:lnTo>
                <a:lnTo>
                  <a:pt x="325513" y="39852"/>
                </a:lnTo>
                <a:lnTo>
                  <a:pt x="322021" y="43002"/>
                </a:lnTo>
                <a:lnTo>
                  <a:pt x="318185" y="47282"/>
                </a:lnTo>
                <a:lnTo>
                  <a:pt x="327937" y="47282"/>
                </a:lnTo>
                <a:lnTo>
                  <a:pt x="330111" y="46202"/>
                </a:lnTo>
                <a:lnTo>
                  <a:pt x="358721" y="46202"/>
                </a:lnTo>
                <a:lnTo>
                  <a:pt x="357898" y="44348"/>
                </a:lnTo>
                <a:lnTo>
                  <a:pt x="349757" y="36677"/>
                </a:lnTo>
                <a:lnTo>
                  <a:pt x="344830" y="34772"/>
                </a:lnTo>
                <a:close/>
              </a:path>
              <a:path w="747394" h="130809">
                <a:moveTo>
                  <a:pt x="411099" y="34772"/>
                </a:moveTo>
                <a:lnTo>
                  <a:pt x="397624" y="34772"/>
                </a:lnTo>
                <a:lnTo>
                  <a:pt x="390372" y="38074"/>
                </a:lnTo>
                <a:lnTo>
                  <a:pt x="378218" y="51282"/>
                </a:lnTo>
                <a:lnTo>
                  <a:pt x="375183" y="59143"/>
                </a:lnTo>
                <a:lnTo>
                  <a:pt x="375193" y="68452"/>
                </a:lnTo>
                <a:lnTo>
                  <a:pt x="397230" y="102412"/>
                </a:lnTo>
                <a:lnTo>
                  <a:pt x="405561" y="102412"/>
                </a:lnTo>
                <a:lnTo>
                  <a:pt x="412932" y="101469"/>
                </a:lnTo>
                <a:lnTo>
                  <a:pt x="419560" y="98640"/>
                </a:lnTo>
                <a:lnTo>
                  <a:pt x="425450" y="93926"/>
                </a:lnTo>
                <a:lnTo>
                  <a:pt x="428622" y="89865"/>
                </a:lnTo>
                <a:lnTo>
                  <a:pt x="404799" y="89865"/>
                </a:lnTo>
                <a:lnTo>
                  <a:pt x="399821" y="87718"/>
                </a:lnTo>
                <a:lnTo>
                  <a:pt x="391299" y="79171"/>
                </a:lnTo>
                <a:lnTo>
                  <a:pt x="389267" y="74434"/>
                </a:lnTo>
                <a:lnTo>
                  <a:pt x="389153" y="62496"/>
                </a:lnTo>
                <a:lnTo>
                  <a:pt x="391248" y="57480"/>
                </a:lnTo>
                <a:lnTo>
                  <a:pt x="399630" y="49212"/>
                </a:lnTo>
                <a:lnTo>
                  <a:pt x="404749" y="47155"/>
                </a:lnTo>
                <a:lnTo>
                  <a:pt x="429029" y="47155"/>
                </a:lnTo>
                <a:lnTo>
                  <a:pt x="428002" y="45377"/>
                </a:lnTo>
                <a:lnTo>
                  <a:pt x="424510" y="41757"/>
                </a:lnTo>
                <a:lnTo>
                  <a:pt x="415785" y="36169"/>
                </a:lnTo>
                <a:lnTo>
                  <a:pt x="411099" y="34772"/>
                </a:lnTo>
                <a:close/>
              </a:path>
              <a:path w="747394" h="130809">
                <a:moveTo>
                  <a:pt x="443776" y="87325"/>
                </a:moveTo>
                <a:lnTo>
                  <a:pt x="430606" y="87325"/>
                </a:lnTo>
                <a:lnTo>
                  <a:pt x="430606" y="100660"/>
                </a:lnTo>
                <a:lnTo>
                  <a:pt x="443776" y="100660"/>
                </a:lnTo>
                <a:lnTo>
                  <a:pt x="443776" y="87325"/>
                </a:lnTo>
                <a:close/>
              </a:path>
              <a:path w="747394" h="130809">
                <a:moveTo>
                  <a:pt x="429029" y="47155"/>
                </a:moveTo>
                <a:lnTo>
                  <a:pt x="416623" y="47155"/>
                </a:lnTo>
                <a:lnTo>
                  <a:pt x="421652" y="49275"/>
                </a:lnTo>
                <a:lnTo>
                  <a:pt x="430072" y="57708"/>
                </a:lnTo>
                <a:lnTo>
                  <a:pt x="432102" y="62496"/>
                </a:lnTo>
                <a:lnTo>
                  <a:pt x="432193" y="74434"/>
                </a:lnTo>
                <a:lnTo>
                  <a:pt x="430072" y="79489"/>
                </a:lnTo>
                <a:lnTo>
                  <a:pt x="421652" y="87807"/>
                </a:lnTo>
                <a:lnTo>
                  <a:pt x="416521" y="89865"/>
                </a:lnTo>
                <a:lnTo>
                  <a:pt x="428622" y="89865"/>
                </a:lnTo>
                <a:lnTo>
                  <a:pt x="430606" y="87325"/>
                </a:lnTo>
                <a:lnTo>
                  <a:pt x="443776" y="87325"/>
                </a:lnTo>
                <a:lnTo>
                  <a:pt x="443776" y="49885"/>
                </a:lnTo>
                <a:lnTo>
                  <a:pt x="430606" y="49885"/>
                </a:lnTo>
                <a:lnTo>
                  <a:pt x="429029" y="47155"/>
                </a:lnTo>
                <a:close/>
              </a:path>
              <a:path w="747394" h="130809">
                <a:moveTo>
                  <a:pt x="443776" y="0"/>
                </a:moveTo>
                <a:lnTo>
                  <a:pt x="430606" y="0"/>
                </a:lnTo>
                <a:lnTo>
                  <a:pt x="430606" y="49885"/>
                </a:lnTo>
                <a:lnTo>
                  <a:pt x="443776" y="49885"/>
                </a:lnTo>
                <a:lnTo>
                  <a:pt x="443776" y="0"/>
                </a:lnTo>
                <a:close/>
              </a:path>
              <a:path w="747394" h="130809">
                <a:moveTo>
                  <a:pt x="475348" y="36677"/>
                </a:moveTo>
                <a:lnTo>
                  <a:pt x="461848" y="36677"/>
                </a:lnTo>
                <a:lnTo>
                  <a:pt x="461906" y="82905"/>
                </a:lnTo>
                <a:lnTo>
                  <a:pt x="464426" y="89496"/>
                </a:lnTo>
                <a:lnTo>
                  <a:pt x="474687" y="99822"/>
                </a:lnTo>
                <a:lnTo>
                  <a:pt x="481380" y="102412"/>
                </a:lnTo>
                <a:lnTo>
                  <a:pt x="497814" y="102412"/>
                </a:lnTo>
                <a:lnTo>
                  <a:pt x="504520" y="99822"/>
                </a:lnTo>
                <a:lnTo>
                  <a:pt x="514972" y="89496"/>
                </a:lnTo>
                <a:lnTo>
                  <a:pt x="480225" y="89395"/>
                </a:lnTo>
                <a:lnTo>
                  <a:pt x="475348" y="83832"/>
                </a:lnTo>
                <a:lnTo>
                  <a:pt x="475348" y="36677"/>
                </a:lnTo>
                <a:close/>
              </a:path>
              <a:path w="747394" h="130809">
                <a:moveTo>
                  <a:pt x="517588" y="36677"/>
                </a:moveTo>
                <a:lnTo>
                  <a:pt x="504088" y="36677"/>
                </a:lnTo>
                <a:lnTo>
                  <a:pt x="504088" y="77876"/>
                </a:lnTo>
                <a:lnTo>
                  <a:pt x="502818" y="81953"/>
                </a:lnTo>
                <a:lnTo>
                  <a:pt x="500303" y="84950"/>
                </a:lnTo>
                <a:lnTo>
                  <a:pt x="497763" y="87909"/>
                </a:lnTo>
                <a:lnTo>
                  <a:pt x="494322" y="89395"/>
                </a:lnTo>
                <a:lnTo>
                  <a:pt x="515012" y="89395"/>
                </a:lnTo>
                <a:lnTo>
                  <a:pt x="517588" y="82905"/>
                </a:lnTo>
                <a:lnTo>
                  <a:pt x="517588" y="36677"/>
                </a:lnTo>
                <a:close/>
              </a:path>
              <a:path w="747394" h="130809">
                <a:moveTo>
                  <a:pt x="539470" y="84785"/>
                </a:moveTo>
                <a:lnTo>
                  <a:pt x="528866" y="89890"/>
                </a:lnTo>
                <a:lnTo>
                  <a:pt x="533510" y="95367"/>
                </a:lnTo>
                <a:lnTo>
                  <a:pt x="538759" y="99280"/>
                </a:lnTo>
                <a:lnTo>
                  <a:pt x="544618" y="101629"/>
                </a:lnTo>
                <a:lnTo>
                  <a:pt x="551091" y="102412"/>
                </a:lnTo>
                <a:lnTo>
                  <a:pt x="557022" y="102412"/>
                </a:lnTo>
                <a:lnTo>
                  <a:pt x="562178" y="100393"/>
                </a:lnTo>
                <a:lnTo>
                  <a:pt x="570966" y="92379"/>
                </a:lnTo>
                <a:lnTo>
                  <a:pt x="571991" y="90182"/>
                </a:lnTo>
                <a:lnTo>
                  <a:pt x="547065" y="90182"/>
                </a:lnTo>
                <a:lnTo>
                  <a:pt x="543204" y="88379"/>
                </a:lnTo>
                <a:lnTo>
                  <a:pt x="539470" y="84785"/>
                </a:lnTo>
                <a:close/>
              </a:path>
              <a:path w="747394" h="130809">
                <a:moveTo>
                  <a:pt x="558241" y="34772"/>
                </a:moveTo>
                <a:lnTo>
                  <a:pt x="546138" y="34772"/>
                </a:lnTo>
                <a:lnTo>
                  <a:pt x="541108" y="36537"/>
                </a:lnTo>
                <a:lnTo>
                  <a:pt x="533095" y="43611"/>
                </a:lnTo>
                <a:lnTo>
                  <a:pt x="531088" y="48056"/>
                </a:lnTo>
                <a:lnTo>
                  <a:pt x="531088" y="57658"/>
                </a:lnTo>
                <a:lnTo>
                  <a:pt x="532485" y="61264"/>
                </a:lnTo>
                <a:lnTo>
                  <a:pt x="538124" y="67106"/>
                </a:lnTo>
                <a:lnTo>
                  <a:pt x="543204" y="70015"/>
                </a:lnTo>
                <a:lnTo>
                  <a:pt x="557898" y="75755"/>
                </a:lnTo>
                <a:lnTo>
                  <a:pt x="561568" y="78994"/>
                </a:lnTo>
                <a:lnTo>
                  <a:pt x="561462" y="84785"/>
                </a:lnTo>
                <a:lnTo>
                  <a:pt x="560514" y="86372"/>
                </a:lnTo>
                <a:lnTo>
                  <a:pt x="558419" y="87884"/>
                </a:lnTo>
                <a:lnTo>
                  <a:pt x="556336" y="89420"/>
                </a:lnTo>
                <a:lnTo>
                  <a:pt x="553897" y="90182"/>
                </a:lnTo>
                <a:lnTo>
                  <a:pt x="571991" y="90182"/>
                </a:lnTo>
                <a:lnTo>
                  <a:pt x="573063" y="87884"/>
                </a:lnTo>
                <a:lnTo>
                  <a:pt x="573163" y="77673"/>
                </a:lnTo>
                <a:lnTo>
                  <a:pt x="571626" y="73748"/>
                </a:lnTo>
                <a:lnTo>
                  <a:pt x="565543" y="67221"/>
                </a:lnTo>
                <a:lnTo>
                  <a:pt x="560539" y="64223"/>
                </a:lnTo>
                <a:lnTo>
                  <a:pt x="546620" y="58775"/>
                </a:lnTo>
                <a:lnTo>
                  <a:pt x="543153" y="55968"/>
                </a:lnTo>
                <a:lnTo>
                  <a:pt x="543153" y="49009"/>
                </a:lnTo>
                <a:lnTo>
                  <a:pt x="545909" y="46989"/>
                </a:lnTo>
                <a:lnTo>
                  <a:pt x="569315" y="46989"/>
                </a:lnTo>
                <a:lnTo>
                  <a:pt x="572528" y="44157"/>
                </a:lnTo>
                <a:lnTo>
                  <a:pt x="565035" y="37896"/>
                </a:lnTo>
                <a:lnTo>
                  <a:pt x="558241" y="34772"/>
                </a:lnTo>
                <a:close/>
              </a:path>
              <a:path w="747394" h="130809">
                <a:moveTo>
                  <a:pt x="569315" y="46989"/>
                </a:moveTo>
                <a:lnTo>
                  <a:pt x="553732" y="46989"/>
                </a:lnTo>
                <a:lnTo>
                  <a:pt x="555751" y="47421"/>
                </a:lnTo>
                <a:lnTo>
                  <a:pt x="557466" y="48298"/>
                </a:lnTo>
                <a:lnTo>
                  <a:pt x="559193" y="49136"/>
                </a:lnTo>
                <a:lnTo>
                  <a:pt x="561200" y="50406"/>
                </a:lnTo>
                <a:lnTo>
                  <a:pt x="563537" y="52082"/>
                </a:lnTo>
                <a:lnTo>
                  <a:pt x="569315" y="46989"/>
                </a:lnTo>
                <a:close/>
              </a:path>
              <a:path w="747394" h="130809">
                <a:moveTo>
                  <a:pt x="604608" y="49212"/>
                </a:moveTo>
                <a:lnTo>
                  <a:pt x="591108" y="49212"/>
                </a:lnTo>
                <a:lnTo>
                  <a:pt x="591108" y="100660"/>
                </a:lnTo>
                <a:lnTo>
                  <a:pt x="604608" y="100660"/>
                </a:lnTo>
                <a:lnTo>
                  <a:pt x="604608" y="49212"/>
                </a:lnTo>
                <a:close/>
              </a:path>
              <a:path w="747394" h="130809">
                <a:moveTo>
                  <a:pt x="617943" y="36677"/>
                </a:moveTo>
                <a:lnTo>
                  <a:pt x="580466" y="36677"/>
                </a:lnTo>
                <a:lnTo>
                  <a:pt x="580466" y="49212"/>
                </a:lnTo>
                <a:lnTo>
                  <a:pt x="617943" y="49212"/>
                </a:lnTo>
                <a:lnTo>
                  <a:pt x="617943" y="36677"/>
                </a:lnTo>
                <a:close/>
              </a:path>
              <a:path w="747394" h="130809">
                <a:moveTo>
                  <a:pt x="604608" y="18249"/>
                </a:moveTo>
                <a:lnTo>
                  <a:pt x="591108" y="18249"/>
                </a:lnTo>
                <a:lnTo>
                  <a:pt x="591108" y="36677"/>
                </a:lnTo>
                <a:lnTo>
                  <a:pt x="604608" y="36677"/>
                </a:lnTo>
                <a:lnTo>
                  <a:pt x="604608" y="18249"/>
                </a:lnTo>
                <a:close/>
              </a:path>
              <a:path w="747394" h="130809">
                <a:moveTo>
                  <a:pt x="644779" y="36677"/>
                </a:moveTo>
                <a:lnTo>
                  <a:pt x="631596" y="36677"/>
                </a:lnTo>
                <a:lnTo>
                  <a:pt x="631596" y="100660"/>
                </a:lnTo>
                <a:lnTo>
                  <a:pt x="645096" y="100660"/>
                </a:lnTo>
                <a:lnTo>
                  <a:pt x="645096" y="60363"/>
                </a:lnTo>
                <a:lnTo>
                  <a:pt x="646633" y="56387"/>
                </a:lnTo>
                <a:lnTo>
                  <a:pt x="652818" y="50012"/>
                </a:lnTo>
                <a:lnTo>
                  <a:pt x="653216" y="49847"/>
                </a:lnTo>
                <a:lnTo>
                  <a:pt x="644779" y="49847"/>
                </a:lnTo>
                <a:lnTo>
                  <a:pt x="644779" y="36677"/>
                </a:lnTo>
                <a:close/>
              </a:path>
              <a:path w="747394" h="130809">
                <a:moveTo>
                  <a:pt x="666051" y="34772"/>
                </a:moveTo>
                <a:lnTo>
                  <a:pt x="660184" y="34772"/>
                </a:lnTo>
                <a:lnTo>
                  <a:pt x="656450" y="35953"/>
                </a:lnTo>
                <a:lnTo>
                  <a:pt x="653567" y="38315"/>
                </a:lnTo>
                <a:lnTo>
                  <a:pt x="650709" y="40703"/>
                </a:lnTo>
                <a:lnTo>
                  <a:pt x="647763" y="44538"/>
                </a:lnTo>
                <a:lnTo>
                  <a:pt x="644779" y="49847"/>
                </a:lnTo>
                <a:lnTo>
                  <a:pt x="653216" y="49847"/>
                </a:lnTo>
                <a:lnTo>
                  <a:pt x="656653" y="48425"/>
                </a:lnTo>
                <a:lnTo>
                  <a:pt x="666593" y="48425"/>
                </a:lnTo>
                <a:lnTo>
                  <a:pt x="670344" y="35687"/>
                </a:lnTo>
                <a:lnTo>
                  <a:pt x="667905" y="35090"/>
                </a:lnTo>
                <a:lnTo>
                  <a:pt x="666051" y="34772"/>
                </a:lnTo>
                <a:close/>
              </a:path>
              <a:path w="747394" h="130809">
                <a:moveTo>
                  <a:pt x="666593" y="48425"/>
                </a:moveTo>
                <a:lnTo>
                  <a:pt x="662063" y="48425"/>
                </a:lnTo>
                <a:lnTo>
                  <a:pt x="663778" y="48691"/>
                </a:lnTo>
                <a:lnTo>
                  <a:pt x="666369" y="49187"/>
                </a:lnTo>
                <a:lnTo>
                  <a:pt x="666593" y="48425"/>
                </a:lnTo>
                <a:close/>
              </a:path>
              <a:path w="747394" h="130809">
                <a:moveTo>
                  <a:pt x="693889" y="36677"/>
                </a:moveTo>
                <a:lnTo>
                  <a:pt x="678599" y="36677"/>
                </a:lnTo>
                <a:lnTo>
                  <a:pt x="710780" y="84861"/>
                </a:lnTo>
                <a:lnTo>
                  <a:pt x="689711" y="130670"/>
                </a:lnTo>
                <a:lnTo>
                  <a:pt x="703795" y="130670"/>
                </a:lnTo>
                <a:lnTo>
                  <a:pt x="731117" y="71285"/>
                </a:lnTo>
                <a:lnTo>
                  <a:pt x="717029" y="71285"/>
                </a:lnTo>
                <a:lnTo>
                  <a:pt x="693889" y="36677"/>
                </a:lnTo>
                <a:close/>
              </a:path>
              <a:path w="747394" h="130809">
                <a:moveTo>
                  <a:pt x="747039" y="36677"/>
                </a:moveTo>
                <a:lnTo>
                  <a:pt x="732955" y="36677"/>
                </a:lnTo>
                <a:lnTo>
                  <a:pt x="717029" y="71285"/>
                </a:lnTo>
                <a:lnTo>
                  <a:pt x="731117" y="71285"/>
                </a:lnTo>
                <a:lnTo>
                  <a:pt x="747039" y="3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52836" y="3276232"/>
            <a:ext cx="665437" cy="181733"/>
          </a:xfrm>
          <a:custGeom>
            <a:avLst/>
            <a:gdLst/>
            <a:ahLst/>
            <a:cxnLst/>
            <a:rect l="l" t="t" r="r" b="b"/>
            <a:pathLst>
              <a:path w="549910" h="377825">
                <a:moveTo>
                  <a:pt x="4952" y="73787"/>
                </a:moveTo>
                <a:lnTo>
                  <a:pt x="4772" y="74231"/>
                </a:lnTo>
                <a:lnTo>
                  <a:pt x="4762" y="86360"/>
                </a:lnTo>
                <a:lnTo>
                  <a:pt x="7976" y="90229"/>
                </a:lnTo>
                <a:lnTo>
                  <a:pt x="56159" y="146532"/>
                </a:lnTo>
                <a:lnTo>
                  <a:pt x="75514" y="146532"/>
                </a:lnTo>
                <a:lnTo>
                  <a:pt x="75666" y="146405"/>
                </a:lnTo>
                <a:lnTo>
                  <a:pt x="75666" y="143700"/>
                </a:lnTo>
                <a:lnTo>
                  <a:pt x="32359" y="91465"/>
                </a:lnTo>
                <a:lnTo>
                  <a:pt x="28536" y="87045"/>
                </a:lnTo>
                <a:lnTo>
                  <a:pt x="26644" y="84531"/>
                </a:lnTo>
                <a:lnTo>
                  <a:pt x="26644" y="83718"/>
                </a:lnTo>
                <a:lnTo>
                  <a:pt x="34416" y="83718"/>
                </a:lnTo>
                <a:lnTo>
                  <a:pt x="42570" y="81699"/>
                </a:lnTo>
                <a:lnTo>
                  <a:pt x="51066" y="77622"/>
                </a:lnTo>
                <a:lnTo>
                  <a:pt x="55638" y="75819"/>
                </a:lnTo>
                <a:lnTo>
                  <a:pt x="57276" y="74447"/>
                </a:lnTo>
                <a:lnTo>
                  <a:pt x="11544" y="74447"/>
                </a:lnTo>
                <a:lnTo>
                  <a:pt x="7975" y="74231"/>
                </a:lnTo>
                <a:lnTo>
                  <a:pt x="4952" y="73787"/>
                </a:lnTo>
                <a:close/>
              </a:path>
              <a:path w="549910" h="377825">
                <a:moveTo>
                  <a:pt x="71564" y="50088"/>
                </a:moveTo>
                <a:lnTo>
                  <a:pt x="52527" y="50088"/>
                </a:lnTo>
                <a:lnTo>
                  <a:pt x="52527" y="52044"/>
                </a:lnTo>
                <a:lnTo>
                  <a:pt x="52146" y="53911"/>
                </a:lnTo>
                <a:lnTo>
                  <a:pt x="15595" y="74447"/>
                </a:lnTo>
                <a:lnTo>
                  <a:pt x="57276" y="74447"/>
                </a:lnTo>
                <a:lnTo>
                  <a:pt x="60401" y="71831"/>
                </a:lnTo>
                <a:lnTo>
                  <a:pt x="65379" y="65671"/>
                </a:lnTo>
                <a:lnTo>
                  <a:pt x="69138" y="59601"/>
                </a:lnTo>
                <a:lnTo>
                  <a:pt x="71221" y="54406"/>
                </a:lnTo>
                <a:lnTo>
                  <a:pt x="71564" y="50088"/>
                </a:lnTo>
                <a:close/>
              </a:path>
              <a:path w="549910" h="377825">
                <a:moveTo>
                  <a:pt x="95897" y="37147"/>
                </a:moveTo>
                <a:lnTo>
                  <a:pt x="8750" y="37147"/>
                </a:lnTo>
                <a:lnTo>
                  <a:pt x="5791" y="41338"/>
                </a:lnTo>
                <a:lnTo>
                  <a:pt x="0" y="49745"/>
                </a:lnTo>
                <a:lnTo>
                  <a:pt x="126" y="50088"/>
                </a:lnTo>
                <a:lnTo>
                  <a:pt x="87934" y="50088"/>
                </a:lnTo>
                <a:lnTo>
                  <a:pt x="90766" y="45910"/>
                </a:lnTo>
                <a:lnTo>
                  <a:pt x="96354" y="37515"/>
                </a:lnTo>
                <a:lnTo>
                  <a:pt x="96354" y="37325"/>
                </a:lnTo>
                <a:lnTo>
                  <a:pt x="96202" y="37198"/>
                </a:lnTo>
                <a:lnTo>
                  <a:pt x="95897" y="37147"/>
                </a:lnTo>
                <a:close/>
              </a:path>
              <a:path w="549910" h="377825">
                <a:moveTo>
                  <a:pt x="64376" y="23393"/>
                </a:moveTo>
                <a:lnTo>
                  <a:pt x="27228" y="23393"/>
                </a:lnTo>
                <a:lnTo>
                  <a:pt x="31623" y="24168"/>
                </a:lnTo>
                <a:lnTo>
                  <a:pt x="36474" y="25755"/>
                </a:lnTo>
                <a:lnTo>
                  <a:pt x="43281" y="28435"/>
                </a:lnTo>
                <a:lnTo>
                  <a:pt x="47891" y="32169"/>
                </a:lnTo>
                <a:lnTo>
                  <a:pt x="50253" y="36957"/>
                </a:lnTo>
                <a:lnTo>
                  <a:pt x="50253" y="37147"/>
                </a:lnTo>
                <a:lnTo>
                  <a:pt x="70942" y="37147"/>
                </a:lnTo>
                <a:lnTo>
                  <a:pt x="69786" y="31762"/>
                </a:lnTo>
                <a:lnTo>
                  <a:pt x="67576" y="27152"/>
                </a:lnTo>
                <a:lnTo>
                  <a:pt x="64376" y="23393"/>
                </a:lnTo>
                <a:close/>
              </a:path>
              <a:path w="549910" h="377825">
                <a:moveTo>
                  <a:pt x="96545" y="10439"/>
                </a:moveTo>
                <a:lnTo>
                  <a:pt x="8686" y="10439"/>
                </a:lnTo>
                <a:lnTo>
                  <a:pt x="5791" y="14617"/>
                </a:lnTo>
                <a:lnTo>
                  <a:pt x="250" y="22834"/>
                </a:lnTo>
                <a:lnTo>
                  <a:pt x="190" y="23393"/>
                </a:lnTo>
                <a:lnTo>
                  <a:pt x="87807" y="23393"/>
                </a:lnTo>
                <a:lnTo>
                  <a:pt x="88455" y="22834"/>
                </a:lnTo>
                <a:lnTo>
                  <a:pt x="91389" y="18605"/>
                </a:lnTo>
                <a:lnTo>
                  <a:pt x="96545" y="10629"/>
                </a:lnTo>
                <a:lnTo>
                  <a:pt x="96545" y="10439"/>
                </a:lnTo>
                <a:close/>
              </a:path>
              <a:path w="549910" h="377825">
                <a:moveTo>
                  <a:pt x="232155" y="4114"/>
                </a:moveTo>
                <a:lnTo>
                  <a:pt x="185750" y="4114"/>
                </a:lnTo>
                <a:lnTo>
                  <a:pt x="180263" y="30175"/>
                </a:lnTo>
                <a:lnTo>
                  <a:pt x="200837" y="30175"/>
                </a:lnTo>
                <a:lnTo>
                  <a:pt x="200837" y="146532"/>
                </a:lnTo>
                <a:lnTo>
                  <a:pt x="232155" y="146532"/>
                </a:lnTo>
                <a:lnTo>
                  <a:pt x="232155" y="4114"/>
                </a:lnTo>
                <a:close/>
              </a:path>
              <a:path w="549910" h="377825">
                <a:moveTo>
                  <a:pt x="293522" y="103098"/>
                </a:moveTo>
                <a:lnTo>
                  <a:pt x="303314" y="143522"/>
                </a:lnTo>
                <a:lnTo>
                  <a:pt x="320852" y="148590"/>
                </a:lnTo>
                <a:lnTo>
                  <a:pt x="328129" y="148590"/>
                </a:lnTo>
                <a:lnTo>
                  <a:pt x="368134" y="132588"/>
                </a:lnTo>
                <a:lnTo>
                  <a:pt x="378924" y="118414"/>
                </a:lnTo>
                <a:lnTo>
                  <a:pt x="330187" y="118414"/>
                </a:lnTo>
                <a:lnTo>
                  <a:pt x="322899" y="117457"/>
                </a:lnTo>
                <a:lnTo>
                  <a:pt x="314355" y="114585"/>
                </a:lnTo>
                <a:lnTo>
                  <a:pt x="304560" y="109799"/>
                </a:lnTo>
                <a:lnTo>
                  <a:pt x="293522" y="103098"/>
                </a:lnTo>
                <a:close/>
              </a:path>
              <a:path w="549910" h="377825">
                <a:moveTo>
                  <a:pt x="379346" y="72009"/>
                </a:moveTo>
                <a:lnTo>
                  <a:pt x="336041" y="72009"/>
                </a:lnTo>
                <a:lnTo>
                  <a:pt x="342074" y="74256"/>
                </a:lnTo>
                <a:lnTo>
                  <a:pt x="351586" y="83286"/>
                </a:lnTo>
                <a:lnTo>
                  <a:pt x="353961" y="88925"/>
                </a:lnTo>
                <a:lnTo>
                  <a:pt x="353961" y="101727"/>
                </a:lnTo>
                <a:lnTo>
                  <a:pt x="351561" y="107022"/>
                </a:lnTo>
                <a:lnTo>
                  <a:pt x="342036" y="116128"/>
                </a:lnTo>
                <a:lnTo>
                  <a:pt x="336499" y="118414"/>
                </a:lnTo>
                <a:lnTo>
                  <a:pt x="378924" y="118414"/>
                </a:lnTo>
                <a:lnTo>
                  <a:pt x="380817" y="115162"/>
                </a:lnTo>
                <a:lnTo>
                  <a:pt x="383992" y="105343"/>
                </a:lnTo>
                <a:lnTo>
                  <a:pt x="385051" y="94792"/>
                </a:lnTo>
                <a:lnTo>
                  <a:pt x="384228" y="85455"/>
                </a:lnTo>
                <a:lnTo>
                  <a:pt x="381765" y="76761"/>
                </a:lnTo>
                <a:lnTo>
                  <a:pt x="379346" y="72009"/>
                </a:lnTo>
                <a:close/>
              </a:path>
              <a:path w="549910" h="377825">
                <a:moveTo>
                  <a:pt x="379107" y="4114"/>
                </a:moveTo>
                <a:lnTo>
                  <a:pt x="308470" y="4114"/>
                </a:lnTo>
                <a:lnTo>
                  <a:pt x="301383" y="78181"/>
                </a:lnTo>
                <a:lnTo>
                  <a:pt x="308628" y="75480"/>
                </a:lnTo>
                <a:lnTo>
                  <a:pt x="315618" y="73552"/>
                </a:lnTo>
                <a:lnTo>
                  <a:pt x="322359" y="72394"/>
                </a:lnTo>
                <a:lnTo>
                  <a:pt x="328853" y="72009"/>
                </a:lnTo>
                <a:lnTo>
                  <a:pt x="379346" y="72009"/>
                </a:lnTo>
                <a:lnTo>
                  <a:pt x="377668" y="68710"/>
                </a:lnTo>
                <a:lnTo>
                  <a:pt x="334530" y="47091"/>
                </a:lnTo>
                <a:lnTo>
                  <a:pt x="336130" y="30175"/>
                </a:lnTo>
                <a:lnTo>
                  <a:pt x="379107" y="30175"/>
                </a:lnTo>
                <a:lnTo>
                  <a:pt x="379107" y="4114"/>
                </a:lnTo>
                <a:close/>
              </a:path>
              <a:path w="549910" h="377825">
                <a:moveTo>
                  <a:pt x="506666" y="0"/>
                </a:moveTo>
                <a:lnTo>
                  <a:pt x="475119" y="0"/>
                </a:lnTo>
                <a:lnTo>
                  <a:pt x="475119" y="146532"/>
                </a:lnTo>
                <a:lnTo>
                  <a:pt x="549643" y="146532"/>
                </a:lnTo>
                <a:lnTo>
                  <a:pt x="549643" y="114985"/>
                </a:lnTo>
                <a:lnTo>
                  <a:pt x="506666" y="114985"/>
                </a:lnTo>
                <a:lnTo>
                  <a:pt x="506666" y="0"/>
                </a:lnTo>
                <a:close/>
              </a:path>
              <a:path w="549910" h="377825">
                <a:moveTo>
                  <a:pt x="127901" y="243243"/>
                </a:moveTo>
                <a:lnTo>
                  <a:pt x="89279" y="254274"/>
                </a:lnTo>
                <a:lnTo>
                  <a:pt x="63136" y="284441"/>
                </a:lnTo>
                <a:lnTo>
                  <a:pt x="58013" y="309994"/>
                </a:lnTo>
                <a:lnTo>
                  <a:pt x="59314" y="323507"/>
                </a:lnTo>
                <a:lnTo>
                  <a:pt x="78866" y="357911"/>
                </a:lnTo>
                <a:lnTo>
                  <a:pt x="114926" y="376522"/>
                </a:lnTo>
                <a:lnTo>
                  <a:pt x="129095" y="377761"/>
                </a:lnTo>
                <a:lnTo>
                  <a:pt x="138942" y="377190"/>
                </a:lnTo>
                <a:lnTo>
                  <a:pt x="148424" y="375475"/>
                </a:lnTo>
                <a:lnTo>
                  <a:pt x="157545" y="372618"/>
                </a:lnTo>
                <a:lnTo>
                  <a:pt x="166306" y="368617"/>
                </a:lnTo>
                <a:lnTo>
                  <a:pt x="166306" y="359473"/>
                </a:lnTo>
                <a:lnTo>
                  <a:pt x="130581" y="359473"/>
                </a:lnTo>
                <a:lnTo>
                  <a:pt x="119455" y="358590"/>
                </a:lnTo>
                <a:lnTo>
                  <a:pt x="85189" y="337886"/>
                </a:lnTo>
                <a:lnTo>
                  <a:pt x="76504" y="310197"/>
                </a:lnTo>
                <a:lnTo>
                  <a:pt x="77443" y="300267"/>
                </a:lnTo>
                <a:lnTo>
                  <a:pt x="99547" y="269107"/>
                </a:lnTo>
                <a:lnTo>
                  <a:pt x="128689" y="261124"/>
                </a:lnTo>
                <a:lnTo>
                  <a:pt x="166306" y="261124"/>
                </a:lnTo>
                <a:lnTo>
                  <a:pt x="166306" y="251574"/>
                </a:lnTo>
                <a:lnTo>
                  <a:pt x="156462" y="247931"/>
                </a:lnTo>
                <a:lnTo>
                  <a:pt x="146780" y="245327"/>
                </a:lnTo>
                <a:lnTo>
                  <a:pt x="137260" y="243764"/>
                </a:lnTo>
                <a:lnTo>
                  <a:pt x="127901" y="243243"/>
                </a:lnTo>
                <a:close/>
              </a:path>
              <a:path w="549910" h="377825">
                <a:moveTo>
                  <a:pt x="166306" y="348907"/>
                </a:moveTo>
                <a:lnTo>
                  <a:pt x="157007" y="353531"/>
                </a:lnTo>
                <a:lnTo>
                  <a:pt x="147953" y="356833"/>
                </a:lnTo>
                <a:lnTo>
                  <a:pt x="139144" y="358813"/>
                </a:lnTo>
                <a:lnTo>
                  <a:pt x="130581" y="359473"/>
                </a:lnTo>
                <a:lnTo>
                  <a:pt x="166306" y="359473"/>
                </a:lnTo>
                <a:lnTo>
                  <a:pt x="166306" y="348907"/>
                </a:lnTo>
                <a:close/>
              </a:path>
              <a:path w="549910" h="377825">
                <a:moveTo>
                  <a:pt x="166306" y="261124"/>
                </a:moveTo>
                <a:lnTo>
                  <a:pt x="128689" y="261124"/>
                </a:lnTo>
                <a:lnTo>
                  <a:pt x="137479" y="261746"/>
                </a:lnTo>
                <a:lnTo>
                  <a:pt x="146683" y="263612"/>
                </a:lnTo>
                <a:lnTo>
                  <a:pt x="156294" y="266723"/>
                </a:lnTo>
                <a:lnTo>
                  <a:pt x="166306" y="271081"/>
                </a:lnTo>
                <a:lnTo>
                  <a:pt x="166306" y="261124"/>
                </a:lnTo>
                <a:close/>
              </a:path>
              <a:path w="549910" h="377825">
                <a:moveTo>
                  <a:pt x="204304" y="291807"/>
                </a:moveTo>
                <a:lnTo>
                  <a:pt x="187439" y="291807"/>
                </a:lnTo>
                <a:lnTo>
                  <a:pt x="187439" y="373697"/>
                </a:lnTo>
                <a:lnTo>
                  <a:pt x="204711" y="373697"/>
                </a:lnTo>
                <a:lnTo>
                  <a:pt x="204711" y="322122"/>
                </a:lnTo>
                <a:lnTo>
                  <a:pt x="206679" y="317042"/>
                </a:lnTo>
                <a:lnTo>
                  <a:pt x="214604" y="308876"/>
                </a:lnTo>
                <a:lnTo>
                  <a:pt x="215096" y="308673"/>
                </a:lnTo>
                <a:lnTo>
                  <a:pt x="204304" y="308673"/>
                </a:lnTo>
                <a:lnTo>
                  <a:pt x="204304" y="291807"/>
                </a:lnTo>
                <a:close/>
              </a:path>
              <a:path w="549910" h="377825">
                <a:moveTo>
                  <a:pt x="231533" y="289369"/>
                </a:moveTo>
                <a:lnTo>
                  <a:pt x="224015" y="289369"/>
                </a:lnTo>
                <a:lnTo>
                  <a:pt x="219240" y="290893"/>
                </a:lnTo>
                <a:lnTo>
                  <a:pt x="215557" y="293903"/>
                </a:lnTo>
                <a:lnTo>
                  <a:pt x="211899" y="296951"/>
                </a:lnTo>
                <a:lnTo>
                  <a:pt x="208140" y="301866"/>
                </a:lnTo>
                <a:lnTo>
                  <a:pt x="204304" y="308673"/>
                </a:lnTo>
                <a:lnTo>
                  <a:pt x="215096" y="308673"/>
                </a:lnTo>
                <a:lnTo>
                  <a:pt x="219519" y="306844"/>
                </a:lnTo>
                <a:lnTo>
                  <a:pt x="232227" y="306844"/>
                </a:lnTo>
                <a:lnTo>
                  <a:pt x="237020" y="290550"/>
                </a:lnTo>
                <a:lnTo>
                  <a:pt x="233908" y="289775"/>
                </a:lnTo>
                <a:lnTo>
                  <a:pt x="231533" y="289369"/>
                </a:lnTo>
                <a:close/>
              </a:path>
              <a:path w="549910" h="377825">
                <a:moveTo>
                  <a:pt x="232227" y="306844"/>
                </a:moveTo>
                <a:lnTo>
                  <a:pt x="226428" y="306844"/>
                </a:lnTo>
                <a:lnTo>
                  <a:pt x="228625" y="307187"/>
                </a:lnTo>
                <a:lnTo>
                  <a:pt x="231940" y="307822"/>
                </a:lnTo>
                <a:lnTo>
                  <a:pt x="232227" y="306844"/>
                </a:lnTo>
                <a:close/>
              </a:path>
              <a:path w="549910" h="377825">
                <a:moveTo>
                  <a:pt x="287820" y="289369"/>
                </a:moveTo>
                <a:lnTo>
                  <a:pt x="251579" y="309258"/>
                </a:lnTo>
                <a:lnTo>
                  <a:pt x="244135" y="332447"/>
                </a:lnTo>
                <a:lnTo>
                  <a:pt x="244965" y="340942"/>
                </a:lnTo>
                <a:lnTo>
                  <a:pt x="272051" y="372881"/>
                </a:lnTo>
                <a:lnTo>
                  <a:pt x="289013" y="376135"/>
                </a:lnTo>
                <a:lnTo>
                  <a:pt x="297261" y="375309"/>
                </a:lnTo>
                <a:lnTo>
                  <a:pt x="304995" y="372832"/>
                </a:lnTo>
                <a:lnTo>
                  <a:pt x="312222" y="368704"/>
                </a:lnTo>
                <a:lnTo>
                  <a:pt x="318947" y="362927"/>
                </a:lnTo>
                <a:lnTo>
                  <a:pt x="322140" y="359067"/>
                </a:lnTo>
                <a:lnTo>
                  <a:pt x="281089" y="359067"/>
                </a:lnTo>
                <a:lnTo>
                  <a:pt x="274650" y="356463"/>
                </a:lnTo>
                <a:lnTo>
                  <a:pt x="263740" y="346062"/>
                </a:lnTo>
                <a:lnTo>
                  <a:pt x="260997" y="340004"/>
                </a:lnTo>
                <a:lnTo>
                  <a:pt x="260997" y="325780"/>
                </a:lnTo>
                <a:lnTo>
                  <a:pt x="263715" y="319544"/>
                </a:lnTo>
                <a:lnTo>
                  <a:pt x="274510" y="309041"/>
                </a:lnTo>
                <a:lnTo>
                  <a:pt x="280949" y="306438"/>
                </a:lnTo>
                <a:lnTo>
                  <a:pt x="322291" y="306438"/>
                </a:lnTo>
                <a:lnTo>
                  <a:pt x="318706" y="302272"/>
                </a:lnTo>
                <a:lnTo>
                  <a:pt x="311824" y="296629"/>
                </a:lnTo>
                <a:lnTo>
                  <a:pt x="304382" y="292596"/>
                </a:lnTo>
                <a:lnTo>
                  <a:pt x="296380" y="290176"/>
                </a:lnTo>
                <a:lnTo>
                  <a:pt x="287820" y="289369"/>
                </a:lnTo>
                <a:close/>
              </a:path>
              <a:path w="549910" h="377825">
                <a:moveTo>
                  <a:pt x="322291" y="306438"/>
                </a:moveTo>
                <a:lnTo>
                  <a:pt x="295719" y="306438"/>
                </a:lnTo>
                <a:lnTo>
                  <a:pt x="301956" y="308990"/>
                </a:lnTo>
                <a:lnTo>
                  <a:pt x="312610" y="319379"/>
                </a:lnTo>
                <a:lnTo>
                  <a:pt x="315252" y="325437"/>
                </a:lnTo>
                <a:lnTo>
                  <a:pt x="315252" y="339521"/>
                </a:lnTo>
                <a:lnTo>
                  <a:pt x="312585" y="345719"/>
                </a:lnTo>
                <a:lnTo>
                  <a:pt x="301840" y="356387"/>
                </a:lnTo>
                <a:lnTo>
                  <a:pt x="295579" y="359067"/>
                </a:lnTo>
                <a:lnTo>
                  <a:pt x="322140" y="359067"/>
                </a:lnTo>
                <a:lnTo>
                  <a:pt x="331914" y="332409"/>
                </a:lnTo>
                <a:lnTo>
                  <a:pt x="331090" y="324055"/>
                </a:lnTo>
                <a:lnTo>
                  <a:pt x="328615" y="316250"/>
                </a:lnTo>
                <a:lnTo>
                  <a:pt x="324488" y="308990"/>
                </a:lnTo>
                <a:lnTo>
                  <a:pt x="322291" y="306438"/>
                </a:lnTo>
                <a:close/>
              </a:path>
              <a:path w="549910" h="377825">
                <a:moveTo>
                  <a:pt x="369506" y="291807"/>
                </a:moveTo>
                <a:lnTo>
                  <a:pt x="352640" y="291807"/>
                </a:lnTo>
                <a:lnTo>
                  <a:pt x="352640" y="373697"/>
                </a:lnTo>
                <a:lnTo>
                  <a:pt x="369912" y="373697"/>
                </a:lnTo>
                <a:lnTo>
                  <a:pt x="369912" y="322122"/>
                </a:lnTo>
                <a:lnTo>
                  <a:pt x="371881" y="317042"/>
                </a:lnTo>
                <a:lnTo>
                  <a:pt x="379806" y="308876"/>
                </a:lnTo>
                <a:lnTo>
                  <a:pt x="380297" y="308673"/>
                </a:lnTo>
                <a:lnTo>
                  <a:pt x="369506" y="308673"/>
                </a:lnTo>
                <a:lnTo>
                  <a:pt x="369506" y="291807"/>
                </a:lnTo>
                <a:close/>
              </a:path>
              <a:path w="549910" h="377825">
                <a:moveTo>
                  <a:pt x="396735" y="289369"/>
                </a:moveTo>
                <a:lnTo>
                  <a:pt x="389216" y="289369"/>
                </a:lnTo>
                <a:lnTo>
                  <a:pt x="384441" y="290893"/>
                </a:lnTo>
                <a:lnTo>
                  <a:pt x="380758" y="293903"/>
                </a:lnTo>
                <a:lnTo>
                  <a:pt x="377101" y="296951"/>
                </a:lnTo>
                <a:lnTo>
                  <a:pt x="373341" y="301866"/>
                </a:lnTo>
                <a:lnTo>
                  <a:pt x="369506" y="308673"/>
                </a:lnTo>
                <a:lnTo>
                  <a:pt x="380297" y="308673"/>
                </a:lnTo>
                <a:lnTo>
                  <a:pt x="384721" y="306844"/>
                </a:lnTo>
                <a:lnTo>
                  <a:pt x="397429" y="306844"/>
                </a:lnTo>
                <a:lnTo>
                  <a:pt x="402221" y="290550"/>
                </a:lnTo>
                <a:lnTo>
                  <a:pt x="399110" y="289775"/>
                </a:lnTo>
                <a:lnTo>
                  <a:pt x="396735" y="289369"/>
                </a:lnTo>
                <a:close/>
              </a:path>
              <a:path w="549910" h="377825">
                <a:moveTo>
                  <a:pt x="397429" y="306844"/>
                </a:moveTo>
                <a:lnTo>
                  <a:pt x="391629" y="306844"/>
                </a:lnTo>
                <a:lnTo>
                  <a:pt x="393826" y="307187"/>
                </a:lnTo>
                <a:lnTo>
                  <a:pt x="397141" y="307822"/>
                </a:lnTo>
                <a:lnTo>
                  <a:pt x="397429" y="306844"/>
                </a:lnTo>
                <a:close/>
              </a:path>
              <a:path w="549910" h="377825">
                <a:moveTo>
                  <a:pt x="457085" y="289369"/>
                </a:moveTo>
                <a:lnTo>
                  <a:pt x="421229" y="308815"/>
                </a:lnTo>
                <a:lnTo>
                  <a:pt x="414210" y="332308"/>
                </a:lnTo>
                <a:lnTo>
                  <a:pt x="414979" y="341223"/>
                </a:lnTo>
                <a:lnTo>
                  <a:pt x="440309" y="372803"/>
                </a:lnTo>
                <a:lnTo>
                  <a:pt x="457085" y="375932"/>
                </a:lnTo>
                <a:lnTo>
                  <a:pt x="468396" y="374789"/>
                </a:lnTo>
                <a:lnTo>
                  <a:pt x="478499" y="371355"/>
                </a:lnTo>
                <a:lnTo>
                  <a:pt x="487394" y="365629"/>
                </a:lnTo>
                <a:lnTo>
                  <a:pt x="492515" y="360286"/>
                </a:lnTo>
                <a:lnTo>
                  <a:pt x="451497" y="360286"/>
                </a:lnTo>
                <a:lnTo>
                  <a:pt x="445642" y="358317"/>
                </a:lnTo>
                <a:lnTo>
                  <a:pt x="434835" y="350532"/>
                </a:lnTo>
                <a:lnTo>
                  <a:pt x="431380" y="344373"/>
                </a:lnTo>
                <a:lnTo>
                  <a:pt x="429856" y="335902"/>
                </a:lnTo>
                <a:lnTo>
                  <a:pt x="499757" y="335902"/>
                </a:lnTo>
                <a:lnTo>
                  <a:pt x="499062" y="326065"/>
                </a:lnTo>
                <a:lnTo>
                  <a:pt x="498032" y="322084"/>
                </a:lnTo>
                <a:lnTo>
                  <a:pt x="431685" y="322084"/>
                </a:lnTo>
                <a:lnTo>
                  <a:pt x="436157" y="314707"/>
                </a:lnTo>
                <a:lnTo>
                  <a:pt x="441898" y="309437"/>
                </a:lnTo>
                <a:lnTo>
                  <a:pt x="448907" y="306273"/>
                </a:lnTo>
                <a:lnTo>
                  <a:pt x="457187" y="305219"/>
                </a:lnTo>
                <a:lnTo>
                  <a:pt x="489662" y="305219"/>
                </a:lnTo>
                <a:lnTo>
                  <a:pt x="487362" y="302310"/>
                </a:lnTo>
                <a:lnTo>
                  <a:pt x="480747" y="296645"/>
                </a:lnTo>
                <a:lnTo>
                  <a:pt x="473495" y="292601"/>
                </a:lnTo>
                <a:lnTo>
                  <a:pt x="465607" y="290177"/>
                </a:lnTo>
                <a:lnTo>
                  <a:pt x="457085" y="289369"/>
                </a:lnTo>
                <a:close/>
              </a:path>
              <a:path w="549910" h="377825">
                <a:moveTo>
                  <a:pt x="482485" y="348094"/>
                </a:moveTo>
                <a:lnTo>
                  <a:pt x="477229" y="353428"/>
                </a:lnTo>
                <a:lnTo>
                  <a:pt x="471370" y="357238"/>
                </a:lnTo>
                <a:lnTo>
                  <a:pt x="464915" y="359524"/>
                </a:lnTo>
                <a:lnTo>
                  <a:pt x="457873" y="360286"/>
                </a:lnTo>
                <a:lnTo>
                  <a:pt x="492515" y="360286"/>
                </a:lnTo>
                <a:lnTo>
                  <a:pt x="495084" y="357606"/>
                </a:lnTo>
                <a:lnTo>
                  <a:pt x="482485" y="348094"/>
                </a:lnTo>
                <a:close/>
              </a:path>
              <a:path w="549910" h="377825">
                <a:moveTo>
                  <a:pt x="489662" y="305219"/>
                </a:moveTo>
                <a:lnTo>
                  <a:pt x="457187" y="305219"/>
                </a:lnTo>
                <a:lnTo>
                  <a:pt x="464845" y="306273"/>
                </a:lnTo>
                <a:lnTo>
                  <a:pt x="471512" y="309437"/>
                </a:lnTo>
                <a:lnTo>
                  <a:pt x="477189" y="314707"/>
                </a:lnTo>
                <a:lnTo>
                  <a:pt x="481876" y="322084"/>
                </a:lnTo>
                <a:lnTo>
                  <a:pt x="498032" y="322084"/>
                </a:lnTo>
                <a:lnTo>
                  <a:pt x="496765" y="317187"/>
                </a:lnTo>
                <a:lnTo>
                  <a:pt x="492865" y="309268"/>
                </a:lnTo>
                <a:lnTo>
                  <a:pt x="489662" y="30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52836" y="4088844"/>
            <a:ext cx="665437" cy="181733"/>
          </a:xfrm>
          <a:custGeom>
            <a:avLst/>
            <a:gdLst/>
            <a:ahLst/>
            <a:cxnLst/>
            <a:rect l="l" t="t" r="r" b="b"/>
            <a:pathLst>
              <a:path w="549910" h="377825">
                <a:moveTo>
                  <a:pt x="4952" y="73799"/>
                </a:moveTo>
                <a:lnTo>
                  <a:pt x="4777" y="74231"/>
                </a:lnTo>
                <a:lnTo>
                  <a:pt x="4762" y="86372"/>
                </a:lnTo>
                <a:lnTo>
                  <a:pt x="7976" y="90234"/>
                </a:lnTo>
                <a:lnTo>
                  <a:pt x="56159" y="146545"/>
                </a:lnTo>
                <a:lnTo>
                  <a:pt x="75514" y="146545"/>
                </a:lnTo>
                <a:lnTo>
                  <a:pt x="75666" y="146418"/>
                </a:lnTo>
                <a:lnTo>
                  <a:pt x="75666" y="143713"/>
                </a:lnTo>
                <a:lnTo>
                  <a:pt x="32359" y="91465"/>
                </a:lnTo>
                <a:lnTo>
                  <a:pt x="28536" y="87058"/>
                </a:lnTo>
                <a:lnTo>
                  <a:pt x="26644" y="84531"/>
                </a:lnTo>
                <a:lnTo>
                  <a:pt x="26644" y="83718"/>
                </a:lnTo>
                <a:lnTo>
                  <a:pt x="34416" y="83718"/>
                </a:lnTo>
                <a:lnTo>
                  <a:pt x="42570" y="81699"/>
                </a:lnTo>
                <a:lnTo>
                  <a:pt x="51066" y="77622"/>
                </a:lnTo>
                <a:lnTo>
                  <a:pt x="55638" y="75818"/>
                </a:lnTo>
                <a:lnTo>
                  <a:pt x="57281" y="74447"/>
                </a:lnTo>
                <a:lnTo>
                  <a:pt x="11544" y="74447"/>
                </a:lnTo>
                <a:lnTo>
                  <a:pt x="7975" y="74231"/>
                </a:lnTo>
                <a:lnTo>
                  <a:pt x="4952" y="73799"/>
                </a:lnTo>
                <a:close/>
              </a:path>
              <a:path w="549910" h="377825">
                <a:moveTo>
                  <a:pt x="71564" y="50088"/>
                </a:moveTo>
                <a:lnTo>
                  <a:pt x="52527" y="50088"/>
                </a:lnTo>
                <a:lnTo>
                  <a:pt x="52527" y="52044"/>
                </a:lnTo>
                <a:lnTo>
                  <a:pt x="52146" y="53924"/>
                </a:lnTo>
                <a:lnTo>
                  <a:pt x="15595" y="74447"/>
                </a:lnTo>
                <a:lnTo>
                  <a:pt x="57281" y="74447"/>
                </a:lnTo>
                <a:lnTo>
                  <a:pt x="60401" y="71843"/>
                </a:lnTo>
                <a:lnTo>
                  <a:pt x="65379" y="65684"/>
                </a:lnTo>
                <a:lnTo>
                  <a:pt x="69138" y="59613"/>
                </a:lnTo>
                <a:lnTo>
                  <a:pt x="71221" y="54419"/>
                </a:lnTo>
                <a:lnTo>
                  <a:pt x="71564" y="50088"/>
                </a:lnTo>
                <a:close/>
              </a:path>
              <a:path w="549910" h="377825">
                <a:moveTo>
                  <a:pt x="95897" y="37147"/>
                </a:moveTo>
                <a:lnTo>
                  <a:pt x="8750" y="37147"/>
                </a:lnTo>
                <a:lnTo>
                  <a:pt x="5791" y="41351"/>
                </a:lnTo>
                <a:lnTo>
                  <a:pt x="0" y="49745"/>
                </a:lnTo>
                <a:lnTo>
                  <a:pt x="126" y="50088"/>
                </a:lnTo>
                <a:lnTo>
                  <a:pt x="87934" y="50088"/>
                </a:lnTo>
                <a:lnTo>
                  <a:pt x="90766" y="45923"/>
                </a:lnTo>
                <a:lnTo>
                  <a:pt x="96354" y="37515"/>
                </a:lnTo>
                <a:lnTo>
                  <a:pt x="96354" y="37337"/>
                </a:lnTo>
                <a:lnTo>
                  <a:pt x="96202" y="37210"/>
                </a:lnTo>
                <a:lnTo>
                  <a:pt x="95897" y="37147"/>
                </a:lnTo>
                <a:close/>
              </a:path>
              <a:path w="549910" h="377825">
                <a:moveTo>
                  <a:pt x="64376" y="23393"/>
                </a:moveTo>
                <a:lnTo>
                  <a:pt x="27228" y="23393"/>
                </a:lnTo>
                <a:lnTo>
                  <a:pt x="31623" y="24180"/>
                </a:lnTo>
                <a:lnTo>
                  <a:pt x="36474" y="25755"/>
                </a:lnTo>
                <a:lnTo>
                  <a:pt x="43281" y="28435"/>
                </a:lnTo>
                <a:lnTo>
                  <a:pt x="47891" y="32169"/>
                </a:lnTo>
                <a:lnTo>
                  <a:pt x="50253" y="36956"/>
                </a:lnTo>
                <a:lnTo>
                  <a:pt x="50253" y="37147"/>
                </a:lnTo>
                <a:lnTo>
                  <a:pt x="70942" y="37147"/>
                </a:lnTo>
                <a:lnTo>
                  <a:pt x="69786" y="31762"/>
                </a:lnTo>
                <a:lnTo>
                  <a:pt x="67576" y="27152"/>
                </a:lnTo>
                <a:lnTo>
                  <a:pt x="64376" y="23393"/>
                </a:lnTo>
                <a:close/>
              </a:path>
              <a:path w="549910" h="377825">
                <a:moveTo>
                  <a:pt x="96545" y="10452"/>
                </a:moveTo>
                <a:lnTo>
                  <a:pt x="8686" y="10452"/>
                </a:lnTo>
                <a:lnTo>
                  <a:pt x="5791" y="14617"/>
                </a:lnTo>
                <a:lnTo>
                  <a:pt x="258" y="22834"/>
                </a:lnTo>
                <a:lnTo>
                  <a:pt x="190" y="23393"/>
                </a:lnTo>
                <a:lnTo>
                  <a:pt x="87807" y="23393"/>
                </a:lnTo>
                <a:lnTo>
                  <a:pt x="88455" y="22834"/>
                </a:lnTo>
                <a:lnTo>
                  <a:pt x="91389" y="18605"/>
                </a:lnTo>
                <a:lnTo>
                  <a:pt x="96545" y="10642"/>
                </a:lnTo>
                <a:lnTo>
                  <a:pt x="96545" y="10452"/>
                </a:lnTo>
                <a:close/>
              </a:path>
              <a:path w="549910" h="377825">
                <a:moveTo>
                  <a:pt x="263533" y="26974"/>
                </a:moveTo>
                <a:lnTo>
                  <a:pt x="221932" y="26974"/>
                </a:lnTo>
                <a:lnTo>
                  <a:pt x="226504" y="28778"/>
                </a:lnTo>
                <a:lnTo>
                  <a:pt x="233756" y="35940"/>
                </a:lnTo>
                <a:lnTo>
                  <a:pt x="235585" y="40512"/>
                </a:lnTo>
                <a:lnTo>
                  <a:pt x="235585" y="51130"/>
                </a:lnTo>
                <a:lnTo>
                  <a:pt x="215874" y="84810"/>
                </a:lnTo>
                <a:lnTo>
                  <a:pt x="167233" y="146545"/>
                </a:lnTo>
                <a:lnTo>
                  <a:pt x="266903" y="146545"/>
                </a:lnTo>
                <a:lnTo>
                  <a:pt x="266903" y="120014"/>
                </a:lnTo>
                <a:lnTo>
                  <a:pt x="226047" y="120014"/>
                </a:lnTo>
                <a:lnTo>
                  <a:pt x="235165" y="108813"/>
                </a:lnTo>
                <a:lnTo>
                  <a:pt x="239394" y="103098"/>
                </a:lnTo>
                <a:lnTo>
                  <a:pt x="242773" y="98120"/>
                </a:lnTo>
                <a:lnTo>
                  <a:pt x="251320" y="85725"/>
                </a:lnTo>
                <a:lnTo>
                  <a:pt x="258137" y="74637"/>
                </a:lnTo>
                <a:lnTo>
                  <a:pt x="263007" y="64061"/>
                </a:lnTo>
                <a:lnTo>
                  <a:pt x="265929" y="53996"/>
                </a:lnTo>
                <a:lnTo>
                  <a:pt x="266903" y="44437"/>
                </a:lnTo>
                <a:lnTo>
                  <a:pt x="266073" y="35320"/>
                </a:lnTo>
                <a:lnTo>
                  <a:pt x="263583" y="27063"/>
                </a:lnTo>
                <a:close/>
              </a:path>
              <a:path w="549910" h="377825">
                <a:moveTo>
                  <a:pt x="219240" y="914"/>
                </a:moveTo>
                <a:lnTo>
                  <a:pt x="181292" y="15087"/>
                </a:lnTo>
                <a:lnTo>
                  <a:pt x="166090" y="55105"/>
                </a:lnTo>
                <a:lnTo>
                  <a:pt x="197637" y="55105"/>
                </a:lnTo>
                <a:lnTo>
                  <a:pt x="198234" y="45415"/>
                </a:lnTo>
                <a:lnTo>
                  <a:pt x="199961" y="38328"/>
                </a:lnTo>
                <a:lnTo>
                  <a:pt x="205638" y="29260"/>
                </a:lnTo>
                <a:lnTo>
                  <a:pt x="210210" y="26974"/>
                </a:lnTo>
                <a:lnTo>
                  <a:pt x="263533" y="26974"/>
                </a:lnTo>
                <a:lnTo>
                  <a:pt x="259429" y="19673"/>
                </a:lnTo>
                <a:lnTo>
                  <a:pt x="253606" y="13157"/>
                </a:lnTo>
                <a:lnTo>
                  <a:pt x="246461" y="7804"/>
                </a:lnTo>
                <a:lnTo>
                  <a:pt x="238347" y="3978"/>
                </a:lnTo>
                <a:lnTo>
                  <a:pt x="229271" y="1680"/>
                </a:lnTo>
                <a:lnTo>
                  <a:pt x="219240" y="914"/>
                </a:lnTo>
                <a:close/>
              </a:path>
              <a:path w="549910" h="377825">
                <a:moveTo>
                  <a:pt x="376697" y="98297"/>
                </a:moveTo>
                <a:lnTo>
                  <a:pt x="341617" y="98297"/>
                </a:lnTo>
                <a:lnTo>
                  <a:pt x="306514" y="146545"/>
                </a:lnTo>
                <a:lnTo>
                  <a:pt x="344360" y="146545"/>
                </a:lnTo>
                <a:lnTo>
                  <a:pt x="368312" y="112255"/>
                </a:lnTo>
                <a:lnTo>
                  <a:pt x="371364" y="107603"/>
                </a:lnTo>
                <a:lnTo>
                  <a:pt x="374743" y="101880"/>
                </a:lnTo>
                <a:lnTo>
                  <a:pt x="376697" y="98297"/>
                </a:lnTo>
                <a:close/>
              </a:path>
              <a:path w="549910" h="377825">
                <a:moveTo>
                  <a:pt x="339788" y="1828"/>
                </a:moveTo>
                <a:lnTo>
                  <a:pt x="300189" y="16192"/>
                </a:lnTo>
                <a:lnTo>
                  <a:pt x="284238" y="51638"/>
                </a:lnTo>
                <a:lnTo>
                  <a:pt x="285045" y="61345"/>
                </a:lnTo>
                <a:lnTo>
                  <a:pt x="311546" y="95996"/>
                </a:lnTo>
                <a:lnTo>
                  <a:pt x="328853" y="99453"/>
                </a:lnTo>
                <a:lnTo>
                  <a:pt x="330682" y="99453"/>
                </a:lnTo>
                <a:lnTo>
                  <a:pt x="334937" y="99059"/>
                </a:lnTo>
                <a:lnTo>
                  <a:pt x="341617" y="98297"/>
                </a:lnTo>
                <a:lnTo>
                  <a:pt x="376697" y="98297"/>
                </a:lnTo>
                <a:lnTo>
                  <a:pt x="378444" y="95094"/>
                </a:lnTo>
                <a:lnTo>
                  <a:pt x="382460" y="87248"/>
                </a:lnTo>
                <a:lnTo>
                  <a:pt x="386088" y="78876"/>
                </a:lnTo>
                <a:lnTo>
                  <a:pt x="387155" y="75437"/>
                </a:lnTo>
                <a:lnTo>
                  <a:pt x="332282" y="75437"/>
                </a:lnTo>
                <a:lnTo>
                  <a:pt x="327215" y="73317"/>
                </a:lnTo>
                <a:lnTo>
                  <a:pt x="318795" y="64820"/>
                </a:lnTo>
                <a:lnTo>
                  <a:pt x="316699" y="59626"/>
                </a:lnTo>
                <a:lnTo>
                  <a:pt x="316790" y="47091"/>
                </a:lnTo>
                <a:lnTo>
                  <a:pt x="318795" y="42036"/>
                </a:lnTo>
                <a:lnTo>
                  <a:pt x="327139" y="33108"/>
                </a:lnTo>
                <a:lnTo>
                  <a:pt x="332092" y="30873"/>
                </a:lnTo>
                <a:lnTo>
                  <a:pt x="386210" y="30873"/>
                </a:lnTo>
                <a:lnTo>
                  <a:pt x="382772" y="24039"/>
                </a:lnTo>
                <a:lnTo>
                  <a:pt x="376542" y="16281"/>
                </a:lnTo>
                <a:lnTo>
                  <a:pt x="368906" y="9956"/>
                </a:lnTo>
                <a:lnTo>
                  <a:pt x="360192" y="5429"/>
                </a:lnTo>
                <a:lnTo>
                  <a:pt x="350508" y="2730"/>
                </a:lnTo>
                <a:lnTo>
                  <a:pt x="339788" y="1828"/>
                </a:lnTo>
                <a:close/>
              </a:path>
              <a:path w="549910" h="377825">
                <a:moveTo>
                  <a:pt x="386210" y="30873"/>
                </a:moveTo>
                <a:lnTo>
                  <a:pt x="344271" y="30873"/>
                </a:lnTo>
                <a:lnTo>
                  <a:pt x="349681" y="33032"/>
                </a:lnTo>
                <a:lnTo>
                  <a:pt x="358419" y="41770"/>
                </a:lnTo>
                <a:lnTo>
                  <a:pt x="360591" y="47091"/>
                </a:lnTo>
                <a:lnTo>
                  <a:pt x="360525" y="59626"/>
                </a:lnTo>
                <a:lnTo>
                  <a:pt x="358368" y="64655"/>
                </a:lnTo>
                <a:lnTo>
                  <a:pt x="349618" y="73266"/>
                </a:lnTo>
                <a:lnTo>
                  <a:pt x="344360" y="75437"/>
                </a:lnTo>
                <a:lnTo>
                  <a:pt x="387155" y="75437"/>
                </a:lnTo>
                <a:lnTo>
                  <a:pt x="388685" y="70505"/>
                </a:lnTo>
                <a:lnTo>
                  <a:pt x="390245" y="62136"/>
                </a:lnTo>
                <a:lnTo>
                  <a:pt x="390766" y="53771"/>
                </a:lnTo>
                <a:lnTo>
                  <a:pt x="389879" y="42784"/>
                </a:lnTo>
                <a:lnTo>
                  <a:pt x="387216" y="32873"/>
                </a:lnTo>
                <a:lnTo>
                  <a:pt x="386210" y="30873"/>
                </a:lnTo>
                <a:close/>
              </a:path>
              <a:path w="549910" h="377825">
                <a:moveTo>
                  <a:pt x="506666" y="0"/>
                </a:moveTo>
                <a:lnTo>
                  <a:pt x="475119" y="0"/>
                </a:lnTo>
                <a:lnTo>
                  <a:pt x="475119" y="146545"/>
                </a:lnTo>
                <a:lnTo>
                  <a:pt x="549643" y="146545"/>
                </a:lnTo>
                <a:lnTo>
                  <a:pt x="549643" y="114998"/>
                </a:lnTo>
                <a:lnTo>
                  <a:pt x="506666" y="114998"/>
                </a:lnTo>
                <a:lnTo>
                  <a:pt x="506666" y="0"/>
                </a:lnTo>
                <a:close/>
              </a:path>
              <a:path w="549910" h="377825">
                <a:moveTo>
                  <a:pt x="127901" y="243255"/>
                </a:moveTo>
                <a:lnTo>
                  <a:pt x="89279" y="254276"/>
                </a:lnTo>
                <a:lnTo>
                  <a:pt x="63136" y="284448"/>
                </a:lnTo>
                <a:lnTo>
                  <a:pt x="58013" y="310006"/>
                </a:lnTo>
                <a:lnTo>
                  <a:pt x="59314" y="323518"/>
                </a:lnTo>
                <a:lnTo>
                  <a:pt x="78866" y="357924"/>
                </a:lnTo>
                <a:lnTo>
                  <a:pt x="114926" y="376522"/>
                </a:lnTo>
                <a:lnTo>
                  <a:pt x="129095" y="377761"/>
                </a:lnTo>
                <a:lnTo>
                  <a:pt x="138942" y="377189"/>
                </a:lnTo>
                <a:lnTo>
                  <a:pt x="148424" y="375475"/>
                </a:lnTo>
                <a:lnTo>
                  <a:pt x="157545" y="372617"/>
                </a:lnTo>
                <a:lnTo>
                  <a:pt x="166306" y="368617"/>
                </a:lnTo>
                <a:lnTo>
                  <a:pt x="166306" y="359473"/>
                </a:lnTo>
                <a:lnTo>
                  <a:pt x="130581" y="359473"/>
                </a:lnTo>
                <a:lnTo>
                  <a:pt x="119455" y="358592"/>
                </a:lnTo>
                <a:lnTo>
                  <a:pt x="85189" y="337897"/>
                </a:lnTo>
                <a:lnTo>
                  <a:pt x="76504" y="310197"/>
                </a:lnTo>
                <a:lnTo>
                  <a:pt x="77443" y="300269"/>
                </a:lnTo>
                <a:lnTo>
                  <a:pt x="99547" y="269120"/>
                </a:lnTo>
                <a:lnTo>
                  <a:pt x="128689" y="261137"/>
                </a:lnTo>
                <a:lnTo>
                  <a:pt x="166306" y="261137"/>
                </a:lnTo>
                <a:lnTo>
                  <a:pt x="166306" y="251574"/>
                </a:lnTo>
                <a:lnTo>
                  <a:pt x="156462" y="247933"/>
                </a:lnTo>
                <a:lnTo>
                  <a:pt x="146780" y="245333"/>
                </a:lnTo>
                <a:lnTo>
                  <a:pt x="137260" y="243775"/>
                </a:lnTo>
                <a:lnTo>
                  <a:pt x="127901" y="243255"/>
                </a:lnTo>
                <a:close/>
              </a:path>
              <a:path w="549910" h="377825">
                <a:moveTo>
                  <a:pt x="166306" y="348919"/>
                </a:moveTo>
                <a:lnTo>
                  <a:pt x="157007" y="353537"/>
                </a:lnTo>
                <a:lnTo>
                  <a:pt x="147953" y="356835"/>
                </a:lnTo>
                <a:lnTo>
                  <a:pt x="139144" y="358813"/>
                </a:lnTo>
                <a:lnTo>
                  <a:pt x="130581" y="359473"/>
                </a:lnTo>
                <a:lnTo>
                  <a:pt x="166306" y="359473"/>
                </a:lnTo>
                <a:lnTo>
                  <a:pt x="166306" y="348919"/>
                </a:lnTo>
                <a:close/>
              </a:path>
              <a:path w="549910" h="377825">
                <a:moveTo>
                  <a:pt x="166306" y="261137"/>
                </a:moveTo>
                <a:lnTo>
                  <a:pt x="128689" y="261137"/>
                </a:lnTo>
                <a:lnTo>
                  <a:pt x="137479" y="261759"/>
                </a:lnTo>
                <a:lnTo>
                  <a:pt x="146683" y="263625"/>
                </a:lnTo>
                <a:lnTo>
                  <a:pt x="156294" y="266736"/>
                </a:lnTo>
                <a:lnTo>
                  <a:pt x="166306" y="271094"/>
                </a:lnTo>
                <a:lnTo>
                  <a:pt x="166306" y="261137"/>
                </a:lnTo>
                <a:close/>
              </a:path>
              <a:path w="549910" h="377825">
                <a:moveTo>
                  <a:pt x="204304" y="291807"/>
                </a:moveTo>
                <a:lnTo>
                  <a:pt x="187439" y="291807"/>
                </a:lnTo>
                <a:lnTo>
                  <a:pt x="187439" y="373697"/>
                </a:lnTo>
                <a:lnTo>
                  <a:pt x="204711" y="373697"/>
                </a:lnTo>
                <a:lnTo>
                  <a:pt x="204711" y="322122"/>
                </a:lnTo>
                <a:lnTo>
                  <a:pt x="206679" y="317042"/>
                </a:lnTo>
                <a:lnTo>
                  <a:pt x="214604" y="308876"/>
                </a:lnTo>
                <a:lnTo>
                  <a:pt x="215065" y="308686"/>
                </a:lnTo>
                <a:lnTo>
                  <a:pt x="204304" y="308686"/>
                </a:lnTo>
                <a:lnTo>
                  <a:pt x="204304" y="291807"/>
                </a:lnTo>
                <a:close/>
              </a:path>
              <a:path w="549910" h="377825">
                <a:moveTo>
                  <a:pt x="231533" y="289382"/>
                </a:moveTo>
                <a:lnTo>
                  <a:pt x="224015" y="289382"/>
                </a:lnTo>
                <a:lnTo>
                  <a:pt x="219240" y="290893"/>
                </a:lnTo>
                <a:lnTo>
                  <a:pt x="215557" y="293916"/>
                </a:lnTo>
                <a:lnTo>
                  <a:pt x="211899" y="296964"/>
                </a:lnTo>
                <a:lnTo>
                  <a:pt x="208140" y="301866"/>
                </a:lnTo>
                <a:lnTo>
                  <a:pt x="204304" y="308686"/>
                </a:lnTo>
                <a:lnTo>
                  <a:pt x="215065" y="308686"/>
                </a:lnTo>
                <a:lnTo>
                  <a:pt x="219519" y="306844"/>
                </a:lnTo>
                <a:lnTo>
                  <a:pt x="232231" y="306844"/>
                </a:lnTo>
                <a:lnTo>
                  <a:pt x="237020" y="290563"/>
                </a:lnTo>
                <a:lnTo>
                  <a:pt x="233908" y="289788"/>
                </a:lnTo>
                <a:lnTo>
                  <a:pt x="231533" y="289382"/>
                </a:lnTo>
                <a:close/>
              </a:path>
              <a:path w="549910" h="377825">
                <a:moveTo>
                  <a:pt x="232231" y="306844"/>
                </a:moveTo>
                <a:lnTo>
                  <a:pt x="226428" y="306844"/>
                </a:lnTo>
                <a:lnTo>
                  <a:pt x="228625" y="307187"/>
                </a:lnTo>
                <a:lnTo>
                  <a:pt x="231940" y="307835"/>
                </a:lnTo>
                <a:lnTo>
                  <a:pt x="232231" y="306844"/>
                </a:lnTo>
                <a:close/>
              </a:path>
              <a:path w="549910" h="377825">
                <a:moveTo>
                  <a:pt x="287820" y="289382"/>
                </a:moveTo>
                <a:lnTo>
                  <a:pt x="251579" y="309258"/>
                </a:lnTo>
                <a:lnTo>
                  <a:pt x="244134" y="332447"/>
                </a:lnTo>
                <a:lnTo>
                  <a:pt x="244965" y="340949"/>
                </a:lnTo>
                <a:lnTo>
                  <a:pt x="272051" y="372883"/>
                </a:lnTo>
                <a:lnTo>
                  <a:pt x="289013" y="376135"/>
                </a:lnTo>
                <a:lnTo>
                  <a:pt x="297261" y="375311"/>
                </a:lnTo>
                <a:lnTo>
                  <a:pt x="304995" y="372837"/>
                </a:lnTo>
                <a:lnTo>
                  <a:pt x="312222" y="368709"/>
                </a:lnTo>
                <a:lnTo>
                  <a:pt x="318947" y="362927"/>
                </a:lnTo>
                <a:lnTo>
                  <a:pt x="322140" y="359067"/>
                </a:lnTo>
                <a:lnTo>
                  <a:pt x="281089" y="359067"/>
                </a:lnTo>
                <a:lnTo>
                  <a:pt x="274650" y="356463"/>
                </a:lnTo>
                <a:lnTo>
                  <a:pt x="263740" y="346075"/>
                </a:lnTo>
                <a:lnTo>
                  <a:pt x="260997" y="340004"/>
                </a:lnTo>
                <a:lnTo>
                  <a:pt x="260997" y="325780"/>
                </a:lnTo>
                <a:lnTo>
                  <a:pt x="263715" y="319544"/>
                </a:lnTo>
                <a:lnTo>
                  <a:pt x="274510" y="309054"/>
                </a:lnTo>
                <a:lnTo>
                  <a:pt x="280949" y="306438"/>
                </a:lnTo>
                <a:lnTo>
                  <a:pt x="322281" y="306438"/>
                </a:lnTo>
                <a:lnTo>
                  <a:pt x="318706" y="302285"/>
                </a:lnTo>
                <a:lnTo>
                  <a:pt x="311824" y="296636"/>
                </a:lnTo>
                <a:lnTo>
                  <a:pt x="304382" y="292604"/>
                </a:lnTo>
                <a:lnTo>
                  <a:pt x="296380" y="290187"/>
                </a:lnTo>
                <a:lnTo>
                  <a:pt x="287820" y="289382"/>
                </a:lnTo>
                <a:close/>
              </a:path>
              <a:path w="549910" h="377825">
                <a:moveTo>
                  <a:pt x="322281" y="306438"/>
                </a:moveTo>
                <a:lnTo>
                  <a:pt x="295719" y="306438"/>
                </a:lnTo>
                <a:lnTo>
                  <a:pt x="301982" y="309001"/>
                </a:lnTo>
                <a:lnTo>
                  <a:pt x="312610" y="319379"/>
                </a:lnTo>
                <a:lnTo>
                  <a:pt x="315252" y="325450"/>
                </a:lnTo>
                <a:lnTo>
                  <a:pt x="315252" y="339534"/>
                </a:lnTo>
                <a:lnTo>
                  <a:pt x="312585" y="345732"/>
                </a:lnTo>
                <a:lnTo>
                  <a:pt x="301840" y="356400"/>
                </a:lnTo>
                <a:lnTo>
                  <a:pt x="295579" y="359067"/>
                </a:lnTo>
                <a:lnTo>
                  <a:pt x="322140" y="359067"/>
                </a:lnTo>
                <a:lnTo>
                  <a:pt x="331914" y="332422"/>
                </a:lnTo>
                <a:lnTo>
                  <a:pt x="331090" y="324063"/>
                </a:lnTo>
                <a:lnTo>
                  <a:pt x="328615" y="316258"/>
                </a:lnTo>
                <a:lnTo>
                  <a:pt x="324488" y="309001"/>
                </a:lnTo>
                <a:lnTo>
                  <a:pt x="322281" y="306438"/>
                </a:lnTo>
                <a:close/>
              </a:path>
              <a:path w="549910" h="377825">
                <a:moveTo>
                  <a:pt x="369506" y="291807"/>
                </a:moveTo>
                <a:lnTo>
                  <a:pt x="352640" y="291807"/>
                </a:lnTo>
                <a:lnTo>
                  <a:pt x="352640" y="373697"/>
                </a:lnTo>
                <a:lnTo>
                  <a:pt x="369912" y="373697"/>
                </a:lnTo>
                <a:lnTo>
                  <a:pt x="369912" y="322122"/>
                </a:lnTo>
                <a:lnTo>
                  <a:pt x="371881" y="317042"/>
                </a:lnTo>
                <a:lnTo>
                  <a:pt x="379806" y="308876"/>
                </a:lnTo>
                <a:lnTo>
                  <a:pt x="380266" y="308686"/>
                </a:lnTo>
                <a:lnTo>
                  <a:pt x="369506" y="308686"/>
                </a:lnTo>
                <a:lnTo>
                  <a:pt x="369506" y="291807"/>
                </a:lnTo>
                <a:close/>
              </a:path>
              <a:path w="549910" h="377825">
                <a:moveTo>
                  <a:pt x="396735" y="289382"/>
                </a:moveTo>
                <a:lnTo>
                  <a:pt x="389216" y="289382"/>
                </a:lnTo>
                <a:lnTo>
                  <a:pt x="384441" y="290893"/>
                </a:lnTo>
                <a:lnTo>
                  <a:pt x="380758" y="293916"/>
                </a:lnTo>
                <a:lnTo>
                  <a:pt x="377101" y="296964"/>
                </a:lnTo>
                <a:lnTo>
                  <a:pt x="373341" y="301866"/>
                </a:lnTo>
                <a:lnTo>
                  <a:pt x="369506" y="308686"/>
                </a:lnTo>
                <a:lnTo>
                  <a:pt x="380266" y="308686"/>
                </a:lnTo>
                <a:lnTo>
                  <a:pt x="384721" y="306844"/>
                </a:lnTo>
                <a:lnTo>
                  <a:pt x="397433" y="306844"/>
                </a:lnTo>
                <a:lnTo>
                  <a:pt x="402221" y="290563"/>
                </a:lnTo>
                <a:lnTo>
                  <a:pt x="399110" y="289788"/>
                </a:lnTo>
                <a:lnTo>
                  <a:pt x="396735" y="289382"/>
                </a:lnTo>
                <a:close/>
              </a:path>
              <a:path w="549910" h="377825">
                <a:moveTo>
                  <a:pt x="397433" y="306844"/>
                </a:moveTo>
                <a:lnTo>
                  <a:pt x="391629" y="306844"/>
                </a:lnTo>
                <a:lnTo>
                  <a:pt x="393826" y="307187"/>
                </a:lnTo>
                <a:lnTo>
                  <a:pt x="397141" y="307835"/>
                </a:lnTo>
                <a:lnTo>
                  <a:pt x="397433" y="306844"/>
                </a:lnTo>
                <a:close/>
              </a:path>
              <a:path w="549910" h="377825">
                <a:moveTo>
                  <a:pt x="457085" y="289382"/>
                </a:moveTo>
                <a:lnTo>
                  <a:pt x="421229" y="308826"/>
                </a:lnTo>
                <a:lnTo>
                  <a:pt x="414210" y="332320"/>
                </a:lnTo>
                <a:lnTo>
                  <a:pt x="414979" y="341236"/>
                </a:lnTo>
                <a:lnTo>
                  <a:pt x="440309" y="372810"/>
                </a:lnTo>
                <a:lnTo>
                  <a:pt x="457085" y="375932"/>
                </a:lnTo>
                <a:lnTo>
                  <a:pt x="468396" y="374789"/>
                </a:lnTo>
                <a:lnTo>
                  <a:pt x="478499" y="371357"/>
                </a:lnTo>
                <a:lnTo>
                  <a:pt x="487394" y="365634"/>
                </a:lnTo>
                <a:lnTo>
                  <a:pt x="492513" y="360298"/>
                </a:lnTo>
                <a:lnTo>
                  <a:pt x="451497" y="360298"/>
                </a:lnTo>
                <a:lnTo>
                  <a:pt x="445642" y="358330"/>
                </a:lnTo>
                <a:lnTo>
                  <a:pt x="434835" y="350532"/>
                </a:lnTo>
                <a:lnTo>
                  <a:pt x="431380" y="344373"/>
                </a:lnTo>
                <a:lnTo>
                  <a:pt x="429856" y="335902"/>
                </a:lnTo>
                <a:lnTo>
                  <a:pt x="499757" y="335902"/>
                </a:lnTo>
                <a:lnTo>
                  <a:pt x="499062" y="326070"/>
                </a:lnTo>
                <a:lnTo>
                  <a:pt x="498030" y="322084"/>
                </a:lnTo>
                <a:lnTo>
                  <a:pt x="431685" y="322084"/>
                </a:lnTo>
                <a:lnTo>
                  <a:pt x="436157" y="314707"/>
                </a:lnTo>
                <a:lnTo>
                  <a:pt x="441898" y="309437"/>
                </a:lnTo>
                <a:lnTo>
                  <a:pt x="448907" y="306273"/>
                </a:lnTo>
                <a:lnTo>
                  <a:pt x="457187" y="305219"/>
                </a:lnTo>
                <a:lnTo>
                  <a:pt x="489662" y="305219"/>
                </a:lnTo>
                <a:lnTo>
                  <a:pt x="487362" y="302310"/>
                </a:lnTo>
                <a:lnTo>
                  <a:pt x="480747" y="296647"/>
                </a:lnTo>
                <a:lnTo>
                  <a:pt x="473495" y="292607"/>
                </a:lnTo>
                <a:lnTo>
                  <a:pt x="465607" y="290187"/>
                </a:lnTo>
                <a:lnTo>
                  <a:pt x="457085" y="289382"/>
                </a:lnTo>
                <a:close/>
              </a:path>
              <a:path w="549910" h="377825">
                <a:moveTo>
                  <a:pt x="482485" y="348094"/>
                </a:moveTo>
                <a:lnTo>
                  <a:pt x="477229" y="353435"/>
                </a:lnTo>
                <a:lnTo>
                  <a:pt x="471370" y="357249"/>
                </a:lnTo>
                <a:lnTo>
                  <a:pt x="464915" y="359536"/>
                </a:lnTo>
                <a:lnTo>
                  <a:pt x="457873" y="360298"/>
                </a:lnTo>
                <a:lnTo>
                  <a:pt x="492513" y="360298"/>
                </a:lnTo>
                <a:lnTo>
                  <a:pt x="495084" y="357619"/>
                </a:lnTo>
                <a:lnTo>
                  <a:pt x="482485" y="348094"/>
                </a:lnTo>
                <a:close/>
              </a:path>
              <a:path w="549910" h="377825">
                <a:moveTo>
                  <a:pt x="489662" y="305219"/>
                </a:moveTo>
                <a:lnTo>
                  <a:pt x="457187" y="305219"/>
                </a:lnTo>
                <a:lnTo>
                  <a:pt x="464845" y="306273"/>
                </a:lnTo>
                <a:lnTo>
                  <a:pt x="471512" y="309437"/>
                </a:lnTo>
                <a:lnTo>
                  <a:pt x="477189" y="314707"/>
                </a:lnTo>
                <a:lnTo>
                  <a:pt x="481876" y="322084"/>
                </a:lnTo>
                <a:lnTo>
                  <a:pt x="498030" y="322084"/>
                </a:lnTo>
                <a:lnTo>
                  <a:pt x="496765" y="317192"/>
                </a:lnTo>
                <a:lnTo>
                  <a:pt x="492865" y="309270"/>
                </a:lnTo>
                <a:lnTo>
                  <a:pt x="489662" y="30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70464" y="3260607"/>
            <a:ext cx="737667" cy="181733"/>
          </a:xfrm>
          <a:custGeom>
            <a:avLst/>
            <a:gdLst/>
            <a:ahLst/>
            <a:cxnLst/>
            <a:rect l="l" t="t" r="r" b="b"/>
            <a:pathLst>
              <a:path w="609600" h="377825">
                <a:moveTo>
                  <a:pt x="4940" y="73787"/>
                </a:moveTo>
                <a:lnTo>
                  <a:pt x="4772" y="74231"/>
                </a:lnTo>
                <a:lnTo>
                  <a:pt x="4762" y="86360"/>
                </a:lnTo>
                <a:lnTo>
                  <a:pt x="7976" y="90229"/>
                </a:lnTo>
                <a:lnTo>
                  <a:pt x="56159" y="146532"/>
                </a:lnTo>
                <a:lnTo>
                  <a:pt x="75514" y="146532"/>
                </a:lnTo>
                <a:lnTo>
                  <a:pt x="75666" y="146405"/>
                </a:lnTo>
                <a:lnTo>
                  <a:pt x="75666" y="143700"/>
                </a:lnTo>
                <a:lnTo>
                  <a:pt x="32359" y="91465"/>
                </a:lnTo>
                <a:lnTo>
                  <a:pt x="28524" y="87045"/>
                </a:lnTo>
                <a:lnTo>
                  <a:pt x="26631" y="84531"/>
                </a:lnTo>
                <a:lnTo>
                  <a:pt x="26631" y="83718"/>
                </a:lnTo>
                <a:lnTo>
                  <a:pt x="34416" y="83718"/>
                </a:lnTo>
                <a:lnTo>
                  <a:pt x="42557" y="81699"/>
                </a:lnTo>
                <a:lnTo>
                  <a:pt x="51053" y="77622"/>
                </a:lnTo>
                <a:lnTo>
                  <a:pt x="55625" y="75819"/>
                </a:lnTo>
                <a:lnTo>
                  <a:pt x="57264" y="74447"/>
                </a:lnTo>
                <a:lnTo>
                  <a:pt x="11544" y="74447"/>
                </a:lnTo>
                <a:lnTo>
                  <a:pt x="7962" y="74231"/>
                </a:lnTo>
                <a:lnTo>
                  <a:pt x="4940" y="73787"/>
                </a:lnTo>
                <a:close/>
              </a:path>
              <a:path w="609600" h="377825">
                <a:moveTo>
                  <a:pt x="71551" y="50088"/>
                </a:moveTo>
                <a:lnTo>
                  <a:pt x="52514" y="50088"/>
                </a:lnTo>
                <a:lnTo>
                  <a:pt x="52514" y="52044"/>
                </a:lnTo>
                <a:lnTo>
                  <a:pt x="52146" y="53911"/>
                </a:lnTo>
                <a:lnTo>
                  <a:pt x="15582" y="74447"/>
                </a:lnTo>
                <a:lnTo>
                  <a:pt x="57264" y="74447"/>
                </a:lnTo>
                <a:lnTo>
                  <a:pt x="60388" y="71831"/>
                </a:lnTo>
                <a:lnTo>
                  <a:pt x="65366" y="65671"/>
                </a:lnTo>
                <a:lnTo>
                  <a:pt x="69126" y="59601"/>
                </a:lnTo>
                <a:lnTo>
                  <a:pt x="71208" y="54406"/>
                </a:lnTo>
                <a:lnTo>
                  <a:pt x="71551" y="50088"/>
                </a:lnTo>
                <a:close/>
              </a:path>
              <a:path w="609600" h="377825">
                <a:moveTo>
                  <a:pt x="95885" y="37147"/>
                </a:moveTo>
                <a:lnTo>
                  <a:pt x="8750" y="37147"/>
                </a:lnTo>
                <a:lnTo>
                  <a:pt x="5791" y="41338"/>
                </a:lnTo>
                <a:lnTo>
                  <a:pt x="0" y="49745"/>
                </a:lnTo>
                <a:lnTo>
                  <a:pt x="126" y="50088"/>
                </a:lnTo>
                <a:lnTo>
                  <a:pt x="87922" y="50088"/>
                </a:lnTo>
                <a:lnTo>
                  <a:pt x="90754" y="45910"/>
                </a:lnTo>
                <a:lnTo>
                  <a:pt x="96354" y="37515"/>
                </a:lnTo>
                <a:lnTo>
                  <a:pt x="96354" y="37325"/>
                </a:lnTo>
                <a:lnTo>
                  <a:pt x="96202" y="37211"/>
                </a:lnTo>
                <a:lnTo>
                  <a:pt x="95885" y="37147"/>
                </a:lnTo>
                <a:close/>
              </a:path>
              <a:path w="609600" h="377825">
                <a:moveTo>
                  <a:pt x="64376" y="23393"/>
                </a:moveTo>
                <a:lnTo>
                  <a:pt x="27228" y="23393"/>
                </a:lnTo>
                <a:lnTo>
                  <a:pt x="31610" y="24168"/>
                </a:lnTo>
                <a:lnTo>
                  <a:pt x="36461" y="25755"/>
                </a:lnTo>
                <a:lnTo>
                  <a:pt x="43281" y="28435"/>
                </a:lnTo>
                <a:lnTo>
                  <a:pt x="47878" y="32169"/>
                </a:lnTo>
                <a:lnTo>
                  <a:pt x="50241" y="36957"/>
                </a:lnTo>
                <a:lnTo>
                  <a:pt x="50241" y="37147"/>
                </a:lnTo>
                <a:lnTo>
                  <a:pt x="70942" y="37147"/>
                </a:lnTo>
                <a:lnTo>
                  <a:pt x="69786" y="31762"/>
                </a:lnTo>
                <a:lnTo>
                  <a:pt x="67576" y="27152"/>
                </a:lnTo>
                <a:lnTo>
                  <a:pt x="64376" y="23393"/>
                </a:lnTo>
                <a:close/>
              </a:path>
              <a:path w="609600" h="377825">
                <a:moveTo>
                  <a:pt x="96545" y="10439"/>
                </a:moveTo>
                <a:lnTo>
                  <a:pt x="8674" y="10439"/>
                </a:lnTo>
                <a:lnTo>
                  <a:pt x="5791" y="14617"/>
                </a:lnTo>
                <a:lnTo>
                  <a:pt x="250" y="22834"/>
                </a:lnTo>
                <a:lnTo>
                  <a:pt x="190" y="23393"/>
                </a:lnTo>
                <a:lnTo>
                  <a:pt x="87795" y="23393"/>
                </a:lnTo>
                <a:lnTo>
                  <a:pt x="88455" y="22834"/>
                </a:lnTo>
                <a:lnTo>
                  <a:pt x="91376" y="18605"/>
                </a:lnTo>
                <a:lnTo>
                  <a:pt x="96545" y="10629"/>
                </a:lnTo>
                <a:lnTo>
                  <a:pt x="96545" y="10439"/>
                </a:lnTo>
                <a:close/>
              </a:path>
              <a:path w="609600" h="377825">
                <a:moveTo>
                  <a:pt x="232143" y="4114"/>
                </a:moveTo>
                <a:lnTo>
                  <a:pt x="185737" y="4114"/>
                </a:lnTo>
                <a:lnTo>
                  <a:pt x="180251" y="30175"/>
                </a:lnTo>
                <a:lnTo>
                  <a:pt x="200825" y="30175"/>
                </a:lnTo>
                <a:lnTo>
                  <a:pt x="200825" y="146532"/>
                </a:lnTo>
                <a:lnTo>
                  <a:pt x="232143" y="146532"/>
                </a:lnTo>
                <a:lnTo>
                  <a:pt x="232143" y="4114"/>
                </a:lnTo>
                <a:close/>
              </a:path>
              <a:path w="609600" h="377825">
                <a:moveTo>
                  <a:pt x="311772" y="112699"/>
                </a:moveTo>
                <a:lnTo>
                  <a:pt x="301942" y="112699"/>
                </a:lnTo>
                <a:lnTo>
                  <a:pt x="297751" y="114452"/>
                </a:lnTo>
                <a:lnTo>
                  <a:pt x="294246" y="117957"/>
                </a:lnTo>
                <a:lnTo>
                  <a:pt x="290779" y="121462"/>
                </a:lnTo>
                <a:lnTo>
                  <a:pt x="289026" y="125653"/>
                </a:lnTo>
                <a:lnTo>
                  <a:pt x="289026" y="135445"/>
                </a:lnTo>
                <a:lnTo>
                  <a:pt x="290779" y="139598"/>
                </a:lnTo>
                <a:lnTo>
                  <a:pt x="294246" y="143103"/>
                </a:lnTo>
                <a:lnTo>
                  <a:pt x="297751" y="146608"/>
                </a:lnTo>
                <a:lnTo>
                  <a:pt x="301942" y="148361"/>
                </a:lnTo>
                <a:lnTo>
                  <a:pt x="311772" y="148361"/>
                </a:lnTo>
                <a:lnTo>
                  <a:pt x="315963" y="146608"/>
                </a:lnTo>
                <a:lnTo>
                  <a:pt x="319468" y="143103"/>
                </a:lnTo>
                <a:lnTo>
                  <a:pt x="322935" y="139598"/>
                </a:lnTo>
                <a:lnTo>
                  <a:pt x="324688" y="135445"/>
                </a:lnTo>
                <a:lnTo>
                  <a:pt x="324688" y="125653"/>
                </a:lnTo>
                <a:lnTo>
                  <a:pt x="322935" y="121462"/>
                </a:lnTo>
                <a:lnTo>
                  <a:pt x="319468" y="117957"/>
                </a:lnTo>
                <a:lnTo>
                  <a:pt x="315963" y="114452"/>
                </a:lnTo>
                <a:lnTo>
                  <a:pt x="311772" y="112699"/>
                </a:lnTo>
                <a:close/>
              </a:path>
              <a:path w="609600" h="377825">
                <a:moveTo>
                  <a:pt x="412889" y="4114"/>
                </a:moveTo>
                <a:lnTo>
                  <a:pt x="366483" y="4114"/>
                </a:lnTo>
                <a:lnTo>
                  <a:pt x="360997" y="30175"/>
                </a:lnTo>
                <a:lnTo>
                  <a:pt x="381571" y="30175"/>
                </a:lnTo>
                <a:lnTo>
                  <a:pt x="381571" y="146532"/>
                </a:lnTo>
                <a:lnTo>
                  <a:pt x="412889" y="146532"/>
                </a:lnTo>
                <a:lnTo>
                  <a:pt x="412889" y="4114"/>
                </a:lnTo>
                <a:close/>
              </a:path>
              <a:path w="609600" h="377825">
                <a:moveTo>
                  <a:pt x="566051" y="0"/>
                </a:moveTo>
                <a:lnTo>
                  <a:pt x="534504" y="0"/>
                </a:lnTo>
                <a:lnTo>
                  <a:pt x="534504" y="146532"/>
                </a:lnTo>
                <a:lnTo>
                  <a:pt x="609028" y="146532"/>
                </a:lnTo>
                <a:lnTo>
                  <a:pt x="609028" y="114985"/>
                </a:lnTo>
                <a:lnTo>
                  <a:pt x="566051" y="114985"/>
                </a:lnTo>
                <a:lnTo>
                  <a:pt x="566051" y="0"/>
                </a:lnTo>
                <a:close/>
              </a:path>
              <a:path w="609600" h="377825">
                <a:moveTo>
                  <a:pt x="157594" y="243243"/>
                </a:moveTo>
                <a:lnTo>
                  <a:pt x="118971" y="254274"/>
                </a:lnTo>
                <a:lnTo>
                  <a:pt x="92822" y="284441"/>
                </a:lnTo>
                <a:lnTo>
                  <a:pt x="87693" y="309994"/>
                </a:lnTo>
                <a:lnTo>
                  <a:pt x="88996" y="323507"/>
                </a:lnTo>
                <a:lnTo>
                  <a:pt x="108559" y="357911"/>
                </a:lnTo>
                <a:lnTo>
                  <a:pt x="144619" y="376522"/>
                </a:lnTo>
                <a:lnTo>
                  <a:pt x="158788" y="377761"/>
                </a:lnTo>
                <a:lnTo>
                  <a:pt x="168634" y="377190"/>
                </a:lnTo>
                <a:lnTo>
                  <a:pt x="178117" y="375475"/>
                </a:lnTo>
                <a:lnTo>
                  <a:pt x="187238" y="372618"/>
                </a:lnTo>
                <a:lnTo>
                  <a:pt x="195999" y="368617"/>
                </a:lnTo>
                <a:lnTo>
                  <a:pt x="195999" y="359473"/>
                </a:lnTo>
                <a:lnTo>
                  <a:pt x="160274" y="359473"/>
                </a:lnTo>
                <a:lnTo>
                  <a:pt x="149147" y="358590"/>
                </a:lnTo>
                <a:lnTo>
                  <a:pt x="114880" y="337886"/>
                </a:lnTo>
                <a:lnTo>
                  <a:pt x="106184" y="310197"/>
                </a:lnTo>
                <a:lnTo>
                  <a:pt x="107125" y="300267"/>
                </a:lnTo>
                <a:lnTo>
                  <a:pt x="129240" y="269107"/>
                </a:lnTo>
                <a:lnTo>
                  <a:pt x="158381" y="261124"/>
                </a:lnTo>
                <a:lnTo>
                  <a:pt x="195999" y="261124"/>
                </a:lnTo>
                <a:lnTo>
                  <a:pt x="195999" y="251574"/>
                </a:lnTo>
                <a:lnTo>
                  <a:pt x="186155" y="247931"/>
                </a:lnTo>
                <a:lnTo>
                  <a:pt x="176472" y="245327"/>
                </a:lnTo>
                <a:lnTo>
                  <a:pt x="166952" y="243764"/>
                </a:lnTo>
                <a:lnTo>
                  <a:pt x="157594" y="243243"/>
                </a:lnTo>
                <a:close/>
              </a:path>
              <a:path w="609600" h="377825">
                <a:moveTo>
                  <a:pt x="195999" y="348907"/>
                </a:moveTo>
                <a:lnTo>
                  <a:pt x="186698" y="353531"/>
                </a:lnTo>
                <a:lnTo>
                  <a:pt x="177641" y="356833"/>
                </a:lnTo>
                <a:lnTo>
                  <a:pt x="168831" y="358813"/>
                </a:lnTo>
                <a:lnTo>
                  <a:pt x="160274" y="359473"/>
                </a:lnTo>
                <a:lnTo>
                  <a:pt x="195999" y="359473"/>
                </a:lnTo>
                <a:lnTo>
                  <a:pt x="195999" y="348907"/>
                </a:lnTo>
                <a:close/>
              </a:path>
              <a:path w="609600" h="377825">
                <a:moveTo>
                  <a:pt x="195999" y="261124"/>
                </a:moveTo>
                <a:lnTo>
                  <a:pt x="158381" y="261124"/>
                </a:lnTo>
                <a:lnTo>
                  <a:pt x="167172" y="261746"/>
                </a:lnTo>
                <a:lnTo>
                  <a:pt x="176376" y="263612"/>
                </a:lnTo>
                <a:lnTo>
                  <a:pt x="185986" y="266723"/>
                </a:lnTo>
                <a:lnTo>
                  <a:pt x="195999" y="271081"/>
                </a:lnTo>
                <a:lnTo>
                  <a:pt x="195999" y="261124"/>
                </a:lnTo>
                <a:close/>
              </a:path>
              <a:path w="609600" h="377825">
                <a:moveTo>
                  <a:pt x="233997" y="291807"/>
                </a:moveTo>
                <a:lnTo>
                  <a:pt x="217131" y="291807"/>
                </a:lnTo>
                <a:lnTo>
                  <a:pt x="217131" y="373697"/>
                </a:lnTo>
                <a:lnTo>
                  <a:pt x="234403" y="373697"/>
                </a:lnTo>
                <a:lnTo>
                  <a:pt x="234403" y="322122"/>
                </a:lnTo>
                <a:lnTo>
                  <a:pt x="236372" y="317042"/>
                </a:lnTo>
                <a:lnTo>
                  <a:pt x="244297" y="308876"/>
                </a:lnTo>
                <a:lnTo>
                  <a:pt x="244788" y="308673"/>
                </a:lnTo>
                <a:lnTo>
                  <a:pt x="233997" y="308673"/>
                </a:lnTo>
                <a:lnTo>
                  <a:pt x="233997" y="291807"/>
                </a:lnTo>
                <a:close/>
              </a:path>
              <a:path w="609600" h="377825">
                <a:moveTo>
                  <a:pt x="261226" y="289369"/>
                </a:moveTo>
                <a:lnTo>
                  <a:pt x="253707" y="289369"/>
                </a:lnTo>
                <a:lnTo>
                  <a:pt x="248932" y="290893"/>
                </a:lnTo>
                <a:lnTo>
                  <a:pt x="245237" y="293903"/>
                </a:lnTo>
                <a:lnTo>
                  <a:pt x="241579" y="296951"/>
                </a:lnTo>
                <a:lnTo>
                  <a:pt x="237832" y="301866"/>
                </a:lnTo>
                <a:lnTo>
                  <a:pt x="233997" y="308673"/>
                </a:lnTo>
                <a:lnTo>
                  <a:pt x="244788" y="308673"/>
                </a:lnTo>
                <a:lnTo>
                  <a:pt x="249212" y="306844"/>
                </a:lnTo>
                <a:lnTo>
                  <a:pt x="261920" y="306844"/>
                </a:lnTo>
                <a:lnTo>
                  <a:pt x="266712" y="290550"/>
                </a:lnTo>
                <a:lnTo>
                  <a:pt x="263601" y="289775"/>
                </a:lnTo>
                <a:lnTo>
                  <a:pt x="261226" y="289369"/>
                </a:lnTo>
                <a:close/>
              </a:path>
              <a:path w="609600" h="377825">
                <a:moveTo>
                  <a:pt x="261920" y="306844"/>
                </a:moveTo>
                <a:lnTo>
                  <a:pt x="256120" y="306844"/>
                </a:lnTo>
                <a:lnTo>
                  <a:pt x="258317" y="307187"/>
                </a:lnTo>
                <a:lnTo>
                  <a:pt x="261632" y="307822"/>
                </a:lnTo>
                <a:lnTo>
                  <a:pt x="261920" y="306844"/>
                </a:lnTo>
                <a:close/>
              </a:path>
              <a:path w="609600" h="377825">
                <a:moveTo>
                  <a:pt x="317512" y="289369"/>
                </a:moveTo>
                <a:lnTo>
                  <a:pt x="281272" y="309258"/>
                </a:lnTo>
                <a:lnTo>
                  <a:pt x="273828" y="332447"/>
                </a:lnTo>
                <a:lnTo>
                  <a:pt x="274656" y="340942"/>
                </a:lnTo>
                <a:lnTo>
                  <a:pt x="301739" y="372881"/>
                </a:lnTo>
                <a:lnTo>
                  <a:pt x="318706" y="376135"/>
                </a:lnTo>
                <a:lnTo>
                  <a:pt x="326953" y="375309"/>
                </a:lnTo>
                <a:lnTo>
                  <a:pt x="334687" y="372832"/>
                </a:lnTo>
                <a:lnTo>
                  <a:pt x="341914" y="368704"/>
                </a:lnTo>
                <a:lnTo>
                  <a:pt x="348640" y="362927"/>
                </a:lnTo>
                <a:lnTo>
                  <a:pt x="351832" y="359067"/>
                </a:lnTo>
                <a:lnTo>
                  <a:pt x="310769" y="359067"/>
                </a:lnTo>
                <a:lnTo>
                  <a:pt x="304342" y="356463"/>
                </a:lnTo>
                <a:lnTo>
                  <a:pt x="293433" y="346062"/>
                </a:lnTo>
                <a:lnTo>
                  <a:pt x="290690" y="340004"/>
                </a:lnTo>
                <a:lnTo>
                  <a:pt x="290690" y="325780"/>
                </a:lnTo>
                <a:lnTo>
                  <a:pt x="293408" y="319544"/>
                </a:lnTo>
                <a:lnTo>
                  <a:pt x="304203" y="309041"/>
                </a:lnTo>
                <a:lnTo>
                  <a:pt x="310641" y="306438"/>
                </a:lnTo>
                <a:lnTo>
                  <a:pt x="351980" y="306438"/>
                </a:lnTo>
                <a:lnTo>
                  <a:pt x="348399" y="302272"/>
                </a:lnTo>
                <a:lnTo>
                  <a:pt x="341517" y="296629"/>
                </a:lnTo>
                <a:lnTo>
                  <a:pt x="334075" y="292596"/>
                </a:lnTo>
                <a:lnTo>
                  <a:pt x="326073" y="290176"/>
                </a:lnTo>
                <a:lnTo>
                  <a:pt x="317512" y="289369"/>
                </a:lnTo>
                <a:close/>
              </a:path>
              <a:path w="609600" h="377825">
                <a:moveTo>
                  <a:pt x="351980" y="306438"/>
                </a:moveTo>
                <a:lnTo>
                  <a:pt x="325399" y="306438"/>
                </a:lnTo>
                <a:lnTo>
                  <a:pt x="331636" y="308990"/>
                </a:lnTo>
                <a:lnTo>
                  <a:pt x="342303" y="319379"/>
                </a:lnTo>
                <a:lnTo>
                  <a:pt x="344944" y="325437"/>
                </a:lnTo>
                <a:lnTo>
                  <a:pt x="344944" y="339521"/>
                </a:lnTo>
                <a:lnTo>
                  <a:pt x="342264" y="345719"/>
                </a:lnTo>
                <a:lnTo>
                  <a:pt x="331533" y="356387"/>
                </a:lnTo>
                <a:lnTo>
                  <a:pt x="325272" y="359067"/>
                </a:lnTo>
                <a:lnTo>
                  <a:pt x="351832" y="359067"/>
                </a:lnTo>
                <a:lnTo>
                  <a:pt x="361607" y="332409"/>
                </a:lnTo>
                <a:lnTo>
                  <a:pt x="360781" y="324055"/>
                </a:lnTo>
                <a:lnTo>
                  <a:pt x="358303" y="316250"/>
                </a:lnTo>
                <a:lnTo>
                  <a:pt x="354175" y="308990"/>
                </a:lnTo>
                <a:lnTo>
                  <a:pt x="351980" y="306438"/>
                </a:lnTo>
                <a:close/>
              </a:path>
              <a:path w="609600" h="377825">
                <a:moveTo>
                  <a:pt x="399199" y="291807"/>
                </a:moveTo>
                <a:lnTo>
                  <a:pt x="382333" y="291807"/>
                </a:lnTo>
                <a:lnTo>
                  <a:pt x="382333" y="373697"/>
                </a:lnTo>
                <a:lnTo>
                  <a:pt x="399605" y="373697"/>
                </a:lnTo>
                <a:lnTo>
                  <a:pt x="399605" y="322122"/>
                </a:lnTo>
                <a:lnTo>
                  <a:pt x="401574" y="317042"/>
                </a:lnTo>
                <a:lnTo>
                  <a:pt x="409498" y="308876"/>
                </a:lnTo>
                <a:lnTo>
                  <a:pt x="409989" y="308673"/>
                </a:lnTo>
                <a:lnTo>
                  <a:pt x="399199" y="308673"/>
                </a:lnTo>
                <a:lnTo>
                  <a:pt x="399199" y="291807"/>
                </a:lnTo>
                <a:close/>
              </a:path>
              <a:path w="609600" h="377825">
                <a:moveTo>
                  <a:pt x="426427" y="289369"/>
                </a:moveTo>
                <a:lnTo>
                  <a:pt x="418909" y="289369"/>
                </a:lnTo>
                <a:lnTo>
                  <a:pt x="414134" y="290893"/>
                </a:lnTo>
                <a:lnTo>
                  <a:pt x="410438" y="293903"/>
                </a:lnTo>
                <a:lnTo>
                  <a:pt x="406781" y="296951"/>
                </a:lnTo>
                <a:lnTo>
                  <a:pt x="403021" y="301866"/>
                </a:lnTo>
                <a:lnTo>
                  <a:pt x="399199" y="308673"/>
                </a:lnTo>
                <a:lnTo>
                  <a:pt x="409989" y="308673"/>
                </a:lnTo>
                <a:lnTo>
                  <a:pt x="414400" y="306844"/>
                </a:lnTo>
                <a:lnTo>
                  <a:pt x="427121" y="306844"/>
                </a:lnTo>
                <a:lnTo>
                  <a:pt x="431914" y="290550"/>
                </a:lnTo>
                <a:lnTo>
                  <a:pt x="428802" y="289775"/>
                </a:lnTo>
                <a:lnTo>
                  <a:pt x="426427" y="289369"/>
                </a:lnTo>
                <a:close/>
              </a:path>
              <a:path w="609600" h="377825">
                <a:moveTo>
                  <a:pt x="427121" y="306844"/>
                </a:moveTo>
                <a:lnTo>
                  <a:pt x="421309" y="306844"/>
                </a:lnTo>
                <a:lnTo>
                  <a:pt x="423519" y="307187"/>
                </a:lnTo>
                <a:lnTo>
                  <a:pt x="426834" y="307822"/>
                </a:lnTo>
                <a:lnTo>
                  <a:pt x="427121" y="306844"/>
                </a:lnTo>
                <a:close/>
              </a:path>
              <a:path w="609600" h="377825">
                <a:moveTo>
                  <a:pt x="486778" y="289369"/>
                </a:moveTo>
                <a:lnTo>
                  <a:pt x="450921" y="308815"/>
                </a:lnTo>
                <a:lnTo>
                  <a:pt x="443903" y="332308"/>
                </a:lnTo>
                <a:lnTo>
                  <a:pt x="444672" y="341223"/>
                </a:lnTo>
                <a:lnTo>
                  <a:pt x="470001" y="372803"/>
                </a:lnTo>
                <a:lnTo>
                  <a:pt x="486778" y="375932"/>
                </a:lnTo>
                <a:lnTo>
                  <a:pt x="498089" y="374789"/>
                </a:lnTo>
                <a:lnTo>
                  <a:pt x="508192" y="371355"/>
                </a:lnTo>
                <a:lnTo>
                  <a:pt x="517087" y="365629"/>
                </a:lnTo>
                <a:lnTo>
                  <a:pt x="522208" y="360286"/>
                </a:lnTo>
                <a:lnTo>
                  <a:pt x="481190" y="360286"/>
                </a:lnTo>
                <a:lnTo>
                  <a:pt x="475335" y="358317"/>
                </a:lnTo>
                <a:lnTo>
                  <a:pt x="464527" y="350532"/>
                </a:lnTo>
                <a:lnTo>
                  <a:pt x="461073" y="344373"/>
                </a:lnTo>
                <a:lnTo>
                  <a:pt x="459549" y="335902"/>
                </a:lnTo>
                <a:lnTo>
                  <a:pt x="529450" y="335902"/>
                </a:lnTo>
                <a:lnTo>
                  <a:pt x="528752" y="326065"/>
                </a:lnTo>
                <a:lnTo>
                  <a:pt x="527721" y="322084"/>
                </a:lnTo>
                <a:lnTo>
                  <a:pt x="461378" y="322084"/>
                </a:lnTo>
                <a:lnTo>
                  <a:pt x="465850" y="314707"/>
                </a:lnTo>
                <a:lnTo>
                  <a:pt x="471590" y="309437"/>
                </a:lnTo>
                <a:lnTo>
                  <a:pt x="478600" y="306273"/>
                </a:lnTo>
                <a:lnTo>
                  <a:pt x="486879" y="305219"/>
                </a:lnTo>
                <a:lnTo>
                  <a:pt x="519353" y="305219"/>
                </a:lnTo>
                <a:lnTo>
                  <a:pt x="517055" y="302310"/>
                </a:lnTo>
                <a:lnTo>
                  <a:pt x="510440" y="296645"/>
                </a:lnTo>
                <a:lnTo>
                  <a:pt x="503188" y="292601"/>
                </a:lnTo>
                <a:lnTo>
                  <a:pt x="495300" y="290177"/>
                </a:lnTo>
                <a:lnTo>
                  <a:pt x="486778" y="289369"/>
                </a:lnTo>
                <a:close/>
              </a:path>
              <a:path w="609600" h="377825">
                <a:moveTo>
                  <a:pt x="512178" y="348094"/>
                </a:moveTo>
                <a:lnTo>
                  <a:pt x="506921" y="353428"/>
                </a:lnTo>
                <a:lnTo>
                  <a:pt x="501061" y="357238"/>
                </a:lnTo>
                <a:lnTo>
                  <a:pt x="494602" y="359524"/>
                </a:lnTo>
                <a:lnTo>
                  <a:pt x="487552" y="360286"/>
                </a:lnTo>
                <a:lnTo>
                  <a:pt x="522208" y="360286"/>
                </a:lnTo>
                <a:lnTo>
                  <a:pt x="524776" y="357606"/>
                </a:lnTo>
                <a:lnTo>
                  <a:pt x="512178" y="348094"/>
                </a:lnTo>
                <a:close/>
              </a:path>
              <a:path w="609600" h="377825">
                <a:moveTo>
                  <a:pt x="519353" y="305219"/>
                </a:moveTo>
                <a:lnTo>
                  <a:pt x="486879" y="305219"/>
                </a:lnTo>
                <a:lnTo>
                  <a:pt x="494538" y="306273"/>
                </a:lnTo>
                <a:lnTo>
                  <a:pt x="501205" y="309437"/>
                </a:lnTo>
                <a:lnTo>
                  <a:pt x="506882" y="314707"/>
                </a:lnTo>
                <a:lnTo>
                  <a:pt x="511568" y="322084"/>
                </a:lnTo>
                <a:lnTo>
                  <a:pt x="527721" y="322084"/>
                </a:lnTo>
                <a:lnTo>
                  <a:pt x="526453" y="317187"/>
                </a:lnTo>
                <a:lnTo>
                  <a:pt x="522553" y="309268"/>
                </a:lnTo>
                <a:lnTo>
                  <a:pt x="519353" y="30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97034" y="4088844"/>
            <a:ext cx="884432" cy="181733"/>
          </a:xfrm>
          <a:custGeom>
            <a:avLst/>
            <a:gdLst/>
            <a:ahLst/>
            <a:cxnLst/>
            <a:rect l="l" t="t" r="r" b="b"/>
            <a:pathLst>
              <a:path w="730884" h="377825">
                <a:moveTo>
                  <a:pt x="4953" y="73799"/>
                </a:moveTo>
                <a:lnTo>
                  <a:pt x="4777" y="74231"/>
                </a:lnTo>
                <a:lnTo>
                  <a:pt x="4762" y="86372"/>
                </a:lnTo>
                <a:lnTo>
                  <a:pt x="7976" y="90234"/>
                </a:lnTo>
                <a:lnTo>
                  <a:pt x="56172" y="146545"/>
                </a:lnTo>
                <a:lnTo>
                  <a:pt x="75514" y="146545"/>
                </a:lnTo>
                <a:lnTo>
                  <a:pt x="75666" y="146418"/>
                </a:lnTo>
                <a:lnTo>
                  <a:pt x="75666" y="143713"/>
                </a:lnTo>
                <a:lnTo>
                  <a:pt x="32359" y="91465"/>
                </a:lnTo>
                <a:lnTo>
                  <a:pt x="28536" y="87058"/>
                </a:lnTo>
                <a:lnTo>
                  <a:pt x="26644" y="84531"/>
                </a:lnTo>
                <a:lnTo>
                  <a:pt x="26644" y="83718"/>
                </a:lnTo>
                <a:lnTo>
                  <a:pt x="34417" y="83718"/>
                </a:lnTo>
                <a:lnTo>
                  <a:pt x="42570" y="81699"/>
                </a:lnTo>
                <a:lnTo>
                  <a:pt x="51066" y="77622"/>
                </a:lnTo>
                <a:lnTo>
                  <a:pt x="55638" y="75818"/>
                </a:lnTo>
                <a:lnTo>
                  <a:pt x="57281" y="74447"/>
                </a:lnTo>
                <a:lnTo>
                  <a:pt x="11544" y="74447"/>
                </a:lnTo>
                <a:lnTo>
                  <a:pt x="7975" y="74231"/>
                </a:lnTo>
                <a:lnTo>
                  <a:pt x="4953" y="73799"/>
                </a:lnTo>
                <a:close/>
              </a:path>
              <a:path w="730884" h="377825">
                <a:moveTo>
                  <a:pt x="71564" y="50088"/>
                </a:moveTo>
                <a:lnTo>
                  <a:pt x="52527" y="50088"/>
                </a:lnTo>
                <a:lnTo>
                  <a:pt x="52527" y="52044"/>
                </a:lnTo>
                <a:lnTo>
                  <a:pt x="52146" y="53924"/>
                </a:lnTo>
                <a:lnTo>
                  <a:pt x="15595" y="74447"/>
                </a:lnTo>
                <a:lnTo>
                  <a:pt x="57281" y="74447"/>
                </a:lnTo>
                <a:lnTo>
                  <a:pt x="60401" y="71843"/>
                </a:lnTo>
                <a:lnTo>
                  <a:pt x="65379" y="65684"/>
                </a:lnTo>
                <a:lnTo>
                  <a:pt x="69138" y="59613"/>
                </a:lnTo>
                <a:lnTo>
                  <a:pt x="71221" y="54419"/>
                </a:lnTo>
                <a:lnTo>
                  <a:pt x="71564" y="50088"/>
                </a:lnTo>
                <a:close/>
              </a:path>
              <a:path w="730884" h="377825">
                <a:moveTo>
                  <a:pt x="95897" y="37147"/>
                </a:moveTo>
                <a:lnTo>
                  <a:pt x="8750" y="37147"/>
                </a:lnTo>
                <a:lnTo>
                  <a:pt x="5791" y="41351"/>
                </a:lnTo>
                <a:lnTo>
                  <a:pt x="0" y="49745"/>
                </a:lnTo>
                <a:lnTo>
                  <a:pt x="0" y="49961"/>
                </a:lnTo>
                <a:lnTo>
                  <a:pt x="127" y="50088"/>
                </a:lnTo>
                <a:lnTo>
                  <a:pt x="87934" y="50088"/>
                </a:lnTo>
                <a:lnTo>
                  <a:pt x="90766" y="45923"/>
                </a:lnTo>
                <a:lnTo>
                  <a:pt x="96354" y="37515"/>
                </a:lnTo>
                <a:lnTo>
                  <a:pt x="96354" y="37337"/>
                </a:lnTo>
                <a:lnTo>
                  <a:pt x="96202" y="37210"/>
                </a:lnTo>
                <a:lnTo>
                  <a:pt x="95897" y="37147"/>
                </a:lnTo>
                <a:close/>
              </a:path>
              <a:path w="730884" h="377825">
                <a:moveTo>
                  <a:pt x="64376" y="23393"/>
                </a:moveTo>
                <a:lnTo>
                  <a:pt x="27228" y="23393"/>
                </a:lnTo>
                <a:lnTo>
                  <a:pt x="31623" y="24180"/>
                </a:lnTo>
                <a:lnTo>
                  <a:pt x="36474" y="25755"/>
                </a:lnTo>
                <a:lnTo>
                  <a:pt x="43281" y="28435"/>
                </a:lnTo>
                <a:lnTo>
                  <a:pt x="47891" y="32169"/>
                </a:lnTo>
                <a:lnTo>
                  <a:pt x="50253" y="36956"/>
                </a:lnTo>
                <a:lnTo>
                  <a:pt x="50253" y="37147"/>
                </a:lnTo>
                <a:lnTo>
                  <a:pt x="70942" y="37147"/>
                </a:lnTo>
                <a:lnTo>
                  <a:pt x="69786" y="31762"/>
                </a:lnTo>
                <a:lnTo>
                  <a:pt x="67576" y="27152"/>
                </a:lnTo>
                <a:lnTo>
                  <a:pt x="64376" y="23393"/>
                </a:lnTo>
                <a:close/>
              </a:path>
              <a:path w="730884" h="377825">
                <a:moveTo>
                  <a:pt x="96545" y="10452"/>
                </a:moveTo>
                <a:lnTo>
                  <a:pt x="8686" y="10452"/>
                </a:lnTo>
                <a:lnTo>
                  <a:pt x="5791" y="14617"/>
                </a:lnTo>
                <a:lnTo>
                  <a:pt x="258" y="22834"/>
                </a:lnTo>
                <a:lnTo>
                  <a:pt x="190" y="23393"/>
                </a:lnTo>
                <a:lnTo>
                  <a:pt x="87807" y="23393"/>
                </a:lnTo>
                <a:lnTo>
                  <a:pt x="88455" y="22834"/>
                </a:lnTo>
                <a:lnTo>
                  <a:pt x="91389" y="18605"/>
                </a:lnTo>
                <a:lnTo>
                  <a:pt x="96545" y="10642"/>
                </a:lnTo>
                <a:lnTo>
                  <a:pt x="96545" y="10452"/>
                </a:lnTo>
                <a:close/>
              </a:path>
              <a:path w="730884" h="377825">
                <a:moveTo>
                  <a:pt x="216877" y="2057"/>
                </a:moveTo>
                <a:lnTo>
                  <a:pt x="216001" y="2057"/>
                </a:lnTo>
                <a:lnTo>
                  <a:pt x="204149" y="3336"/>
                </a:lnTo>
                <a:lnTo>
                  <a:pt x="169165" y="33646"/>
                </a:lnTo>
                <a:lnTo>
                  <a:pt x="160604" y="77000"/>
                </a:lnTo>
                <a:lnTo>
                  <a:pt x="161574" y="92203"/>
                </a:lnTo>
                <a:lnTo>
                  <a:pt x="176187" y="128562"/>
                </a:lnTo>
                <a:lnTo>
                  <a:pt x="216877" y="148145"/>
                </a:lnTo>
                <a:lnTo>
                  <a:pt x="227550" y="146995"/>
                </a:lnTo>
                <a:lnTo>
                  <a:pt x="237566" y="143548"/>
                </a:lnTo>
                <a:lnTo>
                  <a:pt x="246924" y="137804"/>
                </a:lnTo>
                <a:lnTo>
                  <a:pt x="255625" y="129768"/>
                </a:lnTo>
                <a:lnTo>
                  <a:pt x="262002" y="120700"/>
                </a:lnTo>
                <a:lnTo>
                  <a:pt x="208749" y="120700"/>
                </a:lnTo>
                <a:lnTo>
                  <a:pt x="202590" y="116700"/>
                </a:lnTo>
                <a:lnTo>
                  <a:pt x="190800" y="77000"/>
                </a:lnTo>
                <a:lnTo>
                  <a:pt x="190909" y="73431"/>
                </a:lnTo>
                <a:lnTo>
                  <a:pt x="202399" y="33832"/>
                </a:lnTo>
                <a:lnTo>
                  <a:pt x="208749" y="29717"/>
                </a:lnTo>
                <a:lnTo>
                  <a:pt x="262459" y="29717"/>
                </a:lnTo>
                <a:lnTo>
                  <a:pt x="257302" y="21488"/>
                </a:lnTo>
                <a:lnTo>
                  <a:pt x="249137" y="12987"/>
                </a:lnTo>
                <a:lnTo>
                  <a:pt x="239675" y="6915"/>
                </a:lnTo>
                <a:lnTo>
                  <a:pt x="228921" y="3271"/>
                </a:lnTo>
                <a:lnTo>
                  <a:pt x="216877" y="2057"/>
                </a:lnTo>
                <a:close/>
              </a:path>
              <a:path w="730884" h="377825">
                <a:moveTo>
                  <a:pt x="262459" y="29717"/>
                </a:moveTo>
                <a:lnTo>
                  <a:pt x="224612" y="29717"/>
                </a:lnTo>
                <a:lnTo>
                  <a:pt x="230784" y="33832"/>
                </a:lnTo>
                <a:lnTo>
                  <a:pt x="235356" y="42113"/>
                </a:lnTo>
                <a:lnTo>
                  <a:pt x="242173" y="77000"/>
                </a:lnTo>
                <a:lnTo>
                  <a:pt x="241778" y="85822"/>
                </a:lnTo>
                <a:lnTo>
                  <a:pt x="224269" y="120700"/>
                </a:lnTo>
                <a:lnTo>
                  <a:pt x="262002" y="120700"/>
                </a:lnTo>
                <a:lnTo>
                  <a:pt x="262954" y="119347"/>
                </a:lnTo>
                <a:lnTo>
                  <a:pt x="268193" y="106486"/>
                </a:lnTo>
                <a:lnTo>
                  <a:pt x="271340" y="91181"/>
                </a:lnTo>
                <a:lnTo>
                  <a:pt x="272389" y="73431"/>
                </a:lnTo>
                <a:lnTo>
                  <a:pt x="271446" y="57991"/>
                </a:lnTo>
                <a:lnTo>
                  <a:pt x="268617" y="44188"/>
                </a:lnTo>
                <a:lnTo>
                  <a:pt x="263902" y="32020"/>
                </a:lnTo>
                <a:lnTo>
                  <a:pt x="262459" y="29717"/>
                </a:lnTo>
                <a:close/>
              </a:path>
              <a:path w="730884" h="377825">
                <a:moveTo>
                  <a:pt x="311785" y="112712"/>
                </a:moveTo>
                <a:lnTo>
                  <a:pt x="301955" y="112712"/>
                </a:lnTo>
                <a:lnTo>
                  <a:pt x="297764" y="114452"/>
                </a:lnTo>
                <a:lnTo>
                  <a:pt x="294246" y="117957"/>
                </a:lnTo>
                <a:lnTo>
                  <a:pt x="290779" y="121462"/>
                </a:lnTo>
                <a:lnTo>
                  <a:pt x="289039" y="125653"/>
                </a:lnTo>
                <a:lnTo>
                  <a:pt x="289039" y="135445"/>
                </a:lnTo>
                <a:lnTo>
                  <a:pt x="290779" y="139611"/>
                </a:lnTo>
                <a:lnTo>
                  <a:pt x="294246" y="143103"/>
                </a:lnTo>
                <a:lnTo>
                  <a:pt x="297764" y="146608"/>
                </a:lnTo>
                <a:lnTo>
                  <a:pt x="301955" y="148361"/>
                </a:lnTo>
                <a:lnTo>
                  <a:pt x="311785" y="148361"/>
                </a:lnTo>
                <a:lnTo>
                  <a:pt x="315975" y="146608"/>
                </a:lnTo>
                <a:lnTo>
                  <a:pt x="322948" y="139611"/>
                </a:lnTo>
                <a:lnTo>
                  <a:pt x="324700" y="135445"/>
                </a:lnTo>
                <a:lnTo>
                  <a:pt x="324700" y="125653"/>
                </a:lnTo>
                <a:lnTo>
                  <a:pt x="322948" y="121462"/>
                </a:lnTo>
                <a:lnTo>
                  <a:pt x="319481" y="117957"/>
                </a:lnTo>
                <a:lnTo>
                  <a:pt x="315975" y="114452"/>
                </a:lnTo>
                <a:lnTo>
                  <a:pt x="311785" y="112712"/>
                </a:lnTo>
                <a:close/>
              </a:path>
              <a:path w="730884" h="377825">
                <a:moveTo>
                  <a:pt x="397624" y="2057"/>
                </a:moveTo>
                <a:lnTo>
                  <a:pt x="396735" y="2057"/>
                </a:lnTo>
                <a:lnTo>
                  <a:pt x="384888" y="3336"/>
                </a:lnTo>
                <a:lnTo>
                  <a:pt x="349910" y="33646"/>
                </a:lnTo>
                <a:lnTo>
                  <a:pt x="341337" y="77000"/>
                </a:lnTo>
                <a:lnTo>
                  <a:pt x="342310" y="92203"/>
                </a:lnTo>
                <a:lnTo>
                  <a:pt x="356933" y="128562"/>
                </a:lnTo>
                <a:lnTo>
                  <a:pt x="397624" y="148145"/>
                </a:lnTo>
                <a:lnTo>
                  <a:pt x="408289" y="146995"/>
                </a:lnTo>
                <a:lnTo>
                  <a:pt x="418303" y="143548"/>
                </a:lnTo>
                <a:lnTo>
                  <a:pt x="427663" y="137804"/>
                </a:lnTo>
                <a:lnTo>
                  <a:pt x="436372" y="129768"/>
                </a:lnTo>
                <a:lnTo>
                  <a:pt x="442749" y="120700"/>
                </a:lnTo>
                <a:lnTo>
                  <a:pt x="389496" y="120700"/>
                </a:lnTo>
                <a:lnTo>
                  <a:pt x="383336" y="116700"/>
                </a:lnTo>
                <a:lnTo>
                  <a:pt x="371534" y="77000"/>
                </a:lnTo>
                <a:lnTo>
                  <a:pt x="371643" y="73431"/>
                </a:lnTo>
                <a:lnTo>
                  <a:pt x="383133" y="33832"/>
                </a:lnTo>
                <a:lnTo>
                  <a:pt x="389496" y="29717"/>
                </a:lnTo>
                <a:lnTo>
                  <a:pt x="443205" y="29717"/>
                </a:lnTo>
                <a:lnTo>
                  <a:pt x="438048" y="21488"/>
                </a:lnTo>
                <a:lnTo>
                  <a:pt x="429878" y="12987"/>
                </a:lnTo>
                <a:lnTo>
                  <a:pt x="420417" y="6915"/>
                </a:lnTo>
                <a:lnTo>
                  <a:pt x="409666" y="3271"/>
                </a:lnTo>
                <a:lnTo>
                  <a:pt x="397624" y="2057"/>
                </a:lnTo>
                <a:close/>
              </a:path>
              <a:path w="730884" h="377825">
                <a:moveTo>
                  <a:pt x="443205" y="29717"/>
                </a:moveTo>
                <a:lnTo>
                  <a:pt x="405345" y="29717"/>
                </a:lnTo>
                <a:lnTo>
                  <a:pt x="411530" y="33832"/>
                </a:lnTo>
                <a:lnTo>
                  <a:pt x="416102" y="42113"/>
                </a:lnTo>
                <a:lnTo>
                  <a:pt x="422919" y="77000"/>
                </a:lnTo>
                <a:lnTo>
                  <a:pt x="422522" y="85822"/>
                </a:lnTo>
                <a:lnTo>
                  <a:pt x="405015" y="120700"/>
                </a:lnTo>
                <a:lnTo>
                  <a:pt x="442749" y="120700"/>
                </a:lnTo>
                <a:lnTo>
                  <a:pt x="443700" y="119347"/>
                </a:lnTo>
                <a:lnTo>
                  <a:pt x="448940" y="106486"/>
                </a:lnTo>
                <a:lnTo>
                  <a:pt x="452086" y="91181"/>
                </a:lnTo>
                <a:lnTo>
                  <a:pt x="453136" y="73431"/>
                </a:lnTo>
                <a:lnTo>
                  <a:pt x="452193" y="57991"/>
                </a:lnTo>
                <a:lnTo>
                  <a:pt x="449364" y="44188"/>
                </a:lnTo>
                <a:lnTo>
                  <a:pt x="444649" y="32020"/>
                </a:lnTo>
                <a:lnTo>
                  <a:pt x="443205" y="29717"/>
                </a:lnTo>
                <a:close/>
              </a:path>
              <a:path w="730884" h="377825">
                <a:moveTo>
                  <a:pt x="548601" y="4114"/>
                </a:moveTo>
                <a:lnTo>
                  <a:pt x="511390" y="4114"/>
                </a:lnTo>
                <a:lnTo>
                  <a:pt x="488251" y="36360"/>
                </a:lnTo>
                <a:lnTo>
                  <a:pt x="469049" y="73650"/>
                </a:lnTo>
                <a:lnTo>
                  <a:pt x="464972" y="97878"/>
                </a:lnTo>
                <a:lnTo>
                  <a:pt x="465827" y="107786"/>
                </a:lnTo>
                <a:lnTo>
                  <a:pt x="487303" y="140346"/>
                </a:lnTo>
                <a:lnTo>
                  <a:pt x="516420" y="148361"/>
                </a:lnTo>
                <a:lnTo>
                  <a:pt x="527929" y="147456"/>
                </a:lnTo>
                <a:lnTo>
                  <a:pt x="563111" y="126120"/>
                </a:lnTo>
                <a:lnTo>
                  <a:pt x="566691" y="119786"/>
                </a:lnTo>
                <a:lnTo>
                  <a:pt x="511733" y="119786"/>
                </a:lnTo>
                <a:lnTo>
                  <a:pt x="506247" y="117614"/>
                </a:lnTo>
                <a:lnTo>
                  <a:pt x="497370" y="108902"/>
                </a:lnTo>
                <a:lnTo>
                  <a:pt x="495147" y="103555"/>
                </a:lnTo>
                <a:lnTo>
                  <a:pt x="495242" y="90576"/>
                </a:lnTo>
                <a:lnTo>
                  <a:pt x="497395" y="85394"/>
                </a:lnTo>
                <a:lnTo>
                  <a:pt x="501865" y="80975"/>
                </a:lnTo>
                <a:lnTo>
                  <a:pt x="506323" y="76517"/>
                </a:lnTo>
                <a:lnTo>
                  <a:pt x="511810" y="74307"/>
                </a:lnTo>
                <a:lnTo>
                  <a:pt x="565845" y="74307"/>
                </a:lnTo>
                <a:lnTo>
                  <a:pt x="564461" y="71700"/>
                </a:lnTo>
                <a:lnTo>
                  <a:pt x="558634" y="64515"/>
                </a:lnTo>
                <a:lnTo>
                  <a:pt x="551626" y="58485"/>
                </a:lnTo>
                <a:lnTo>
                  <a:pt x="543993" y="54184"/>
                </a:lnTo>
                <a:lnTo>
                  <a:pt x="537298" y="52095"/>
                </a:lnTo>
                <a:lnTo>
                  <a:pt x="513676" y="52095"/>
                </a:lnTo>
                <a:lnTo>
                  <a:pt x="548601" y="4114"/>
                </a:lnTo>
                <a:close/>
              </a:path>
              <a:path w="730884" h="377825">
                <a:moveTo>
                  <a:pt x="565845" y="74307"/>
                </a:moveTo>
                <a:lnTo>
                  <a:pt x="524217" y="74307"/>
                </a:lnTo>
                <a:lnTo>
                  <a:pt x="529247" y="76466"/>
                </a:lnTo>
                <a:lnTo>
                  <a:pt x="537451" y="85204"/>
                </a:lnTo>
                <a:lnTo>
                  <a:pt x="539496" y="90576"/>
                </a:lnTo>
                <a:lnTo>
                  <a:pt x="539378" y="103555"/>
                </a:lnTo>
                <a:lnTo>
                  <a:pt x="537413" y="108635"/>
                </a:lnTo>
                <a:lnTo>
                  <a:pt x="529056" y="117551"/>
                </a:lnTo>
                <a:lnTo>
                  <a:pt x="524078" y="119786"/>
                </a:lnTo>
                <a:lnTo>
                  <a:pt x="566691" y="119786"/>
                </a:lnTo>
                <a:lnTo>
                  <a:pt x="568024" y="117427"/>
                </a:lnTo>
                <a:lnTo>
                  <a:pt x="570973" y="107786"/>
                </a:lnTo>
                <a:lnTo>
                  <a:pt x="571894" y="97878"/>
                </a:lnTo>
                <a:lnTo>
                  <a:pt x="571936" y="96977"/>
                </a:lnTo>
                <a:lnTo>
                  <a:pt x="571123" y="88042"/>
                </a:lnTo>
                <a:lnTo>
                  <a:pt x="568625" y="79541"/>
                </a:lnTo>
                <a:lnTo>
                  <a:pt x="565845" y="74307"/>
                </a:lnTo>
                <a:close/>
              </a:path>
              <a:path w="730884" h="377825">
                <a:moveTo>
                  <a:pt x="526846" y="50749"/>
                </a:moveTo>
                <a:lnTo>
                  <a:pt x="522897" y="50749"/>
                </a:lnTo>
                <a:lnTo>
                  <a:pt x="518515" y="51206"/>
                </a:lnTo>
                <a:lnTo>
                  <a:pt x="513676" y="52095"/>
                </a:lnTo>
                <a:lnTo>
                  <a:pt x="537298" y="52095"/>
                </a:lnTo>
                <a:lnTo>
                  <a:pt x="535733" y="51607"/>
                </a:lnTo>
                <a:lnTo>
                  <a:pt x="526846" y="50749"/>
                </a:lnTo>
                <a:close/>
              </a:path>
              <a:path w="730884" h="377825">
                <a:moveTo>
                  <a:pt x="687412" y="0"/>
                </a:moveTo>
                <a:lnTo>
                  <a:pt x="655866" y="0"/>
                </a:lnTo>
                <a:lnTo>
                  <a:pt x="655866" y="146545"/>
                </a:lnTo>
                <a:lnTo>
                  <a:pt x="730389" y="146545"/>
                </a:lnTo>
                <a:lnTo>
                  <a:pt x="730389" y="114998"/>
                </a:lnTo>
                <a:lnTo>
                  <a:pt x="687412" y="114998"/>
                </a:lnTo>
                <a:lnTo>
                  <a:pt x="687412" y="0"/>
                </a:lnTo>
                <a:close/>
              </a:path>
              <a:path w="730884" h="377825">
                <a:moveTo>
                  <a:pt x="218274" y="243255"/>
                </a:moveTo>
                <a:lnTo>
                  <a:pt x="179652" y="254276"/>
                </a:lnTo>
                <a:lnTo>
                  <a:pt x="153503" y="284448"/>
                </a:lnTo>
                <a:lnTo>
                  <a:pt x="148374" y="310006"/>
                </a:lnTo>
                <a:lnTo>
                  <a:pt x="149677" y="323518"/>
                </a:lnTo>
                <a:lnTo>
                  <a:pt x="169240" y="357924"/>
                </a:lnTo>
                <a:lnTo>
                  <a:pt x="205300" y="376522"/>
                </a:lnTo>
                <a:lnTo>
                  <a:pt x="219468" y="377761"/>
                </a:lnTo>
                <a:lnTo>
                  <a:pt x="229315" y="377189"/>
                </a:lnTo>
                <a:lnTo>
                  <a:pt x="238798" y="375475"/>
                </a:lnTo>
                <a:lnTo>
                  <a:pt x="247918" y="372617"/>
                </a:lnTo>
                <a:lnTo>
                  <a:pt x="256679" y="368617"/>
                </a:lnTo>
                <a:lnTo>
                  <a:pt x="256679" y="359473"/>
                </a:lnTo>
                <a:lnTo>
                  <a:pt x="220954" y="359473"/>
                </a:lnTo>
                <a:lnTo>
                  <a:pt x="209828" y="358592"/>
                </a:lnTo>
                <a:lnTo>
                  <a:pt x="175561" y="337897"/>
                </a:lnTo>
                <a:lnTo>
                  <a:pt x="166865" y="310197"/>
                </a:lnTo>
                <a:lnTo>
                  <a:pt x="167806" y="300269"/>
                </a:lnTo>
                <a:lnTo>
                  <a:pt x="189921" y="269120"/>
                </a:lnTo>
                <a:lnTo>
                  <a:pt x="219062" y="261137"/>
                </a:lnTo>
                <a:lnTo>
                  <a:pt x="256679" y="261137"/>
                </a:lnTo>
                <a:lnTo>
                  <a:pt x="256679" y="251574"/>
                </a:lnTo>
                <a:lnTo>
                  <a:pt x="246835" y="247933"/>
                </a:lnTo>
                <a:lnTo>
                  <a:pt x="237153" y="245333"/>
                </a:lnTo>
                <a:lnTo>
                  <a:pt x="227633" y="243775"/>
                </a:lnTo>
                <a:lnTo>
                  <a:pt x="218274" y="243255"/>
                </a:lnTo>
                <a:close/>
              </a:path>
              <a:path w="730884" h="377825">
                <a:moveTo>
                  <a:pt x="256679" y="348919"/>
                </a:moveTo>
                <a:lnTo>
                  <a:pt x="247379" y="353537"/>
                </a:lnTo>
                <a:lnTo>
                  <a:pt x="238321" y="356835"/>
                </a:lnTo>
                <a:lnTo>
                  <a:pt x="229512" y="358813"/>
                </a:lnTo>
                <a:lnTo>
                  <a:pt x="220954" y="359473"/>
                </a:lnTo>
                <a:lnTo>
                  <a:pt x="256679" y="359473"/>
                </a:lnTo>
                <a:lnTo>
                  <a:pt x="256679" y="348919"/>
                </a:lnTo>
                <a:close/>
              </a:path>
              <a:path w="730884" h="377825">
                <a:moveTo>
                  <a:pt x="256679" y="261137"/>
                </a:moveTo>
                <a:lnTo>
                  <a:pt x="219062" y="261137"/>
                </a:lnTo>
                <a:lnTo>
                  <a:pt x="227852" y="261759"/>
                </a:lnTo>
                <a:lnTo>
                  <a:pt x="237056" y="263625"/>
                </a:lnTo>
                <a:lnTo>
                  <a:pt x="246667" y="266736"/>
                </a:lnTo>
                <a:lnTo>
                  <a:pt x="256679" y="271094"/>
                </a:lnTo>
                <a:lnTo>
                  <a:pt x="256679" y="261137"/>
                </a:lnTo>
                <a:close/>
              </a:path>
              <a:path w="730884" h="377825">
                <a:moveTo>
                  <a:pt x="294678" y="291807"/>
                </a:moveTo>
                <a:lnTo>
                  <a:pt x="277812" y="291807"/>
                </a:lnTo>
                <a:lnTo>
                  <a:pt x="277812" y="373697"/>
                </a:lnTo>
                <a:lnTo>
                  <a:pt x="295084" y="373697"/>
                </a:lnTo>
                <a:lnTo>
                  <a:pt x="295084" y="322122"/>
                </a:lnTo>
                <a:lnTo>
                  <a:pt x="297053" y="317042"/>
                </a:lnTo>
                <a:lnTo>
                  <a:pt x="304977" y="308876"/>
                </a:lnTo>
                <a:lnTo>
                  <a:pt x="305438" y="308686"/>
                </a:lnTo>
                <a:lnTo>
                  <a:pt x="294678" y="308686"/>
                </a:lnTo>
                <a:lnTo>
                  <a:pt x="294678" y="291807"/>
                </a:lnTo>
                <a:close/>
              </a:path>
              <a:path w="730884" h="377825">
                <a:moveTo>
                  <a:pt x="321906" y="289382"/>
                </a:moveTo>
                <a:lnTo>
                  <a:pt x="314388" y="289382"/>
                </a:lnTo>
                <a:lnTo>
                  <a:pt x="309613" y="290893"/>
                </a:lnTo>
                <a:lnTo>
                  <a:pt x="305917" y="293916"/>
                </a:lnTo>
                <a:lnTo>
                  <a:pt x="302260" y="296964"/>
                </a:lnTo>
                <a:lnTo>
                  <a:pt x="298513" y="301866"/>
                </a:lnTo>
                <a:lnTo>
                  <a:pt x="294678" y="308686"/>
                </a:lnTo>
                <a:lnTo>
                  <a:pt x="305438" y="308686"/>
                </a:lnTo>
                <a:lnTo>
                  <a:pt x="309892" y="306844"/>
                </a:lnTo>
                <a:lnTo>
                  <a:pt x="322604" y="306844"/>
                </a:lnTo>
                <a:lnTo>
                  <a:pt x="327393" y="290563"/>
                </a:lnTo>
                <a:lnTo>
                  <a:pt x="324281" y="289788"/>
                </a:lnTo>
                <a:lnTo>
                  <a:pt x="321906" y="289382"/>
                </a:lnTo>
                <a:close/>
              </a:path>
              <a:path w="730884" h="377825">
                <a:moveTo>
                  <a:pt x="322604" y="306844"/>
                </a:moveTo>
                <a:lnTo>
                  <a:pt x="316801" y="306844"/>
                </a:lnTo>
                <a:lnTo>
                  <a:pt x="318998" y="307187"/>
                </a:lnTo>
                <a:lnTo>
                  <a:pt x="322313" y="307835"/>
                </a:lnTo>
                <a:lnTo>
                  <a:pt x="322604" y="306844"/>
                </a:lnTo>
                <a:close/>
              </a:path>
              <a:path w="730884" h="377825">
                <a:moveTo>
                  <a:pt x="378193" y="289382"/>
                </a:moveTo>
                <a:lnTo>
                  <a:pt x="341952" y="309258"/>
                </a:lnTo>
                <a:lnTo>
                  <a:pt x="334507" y="332447"/>
                </a:lnTo>
                <a:lnTo>
                  <a:pt x="335337" y="340949"/>
                </a:lnTo>
                <a:lnTo>
                  <a:pt x="362419" y="372883"/>
                </a:lnTo>
                <a:lnTo>
                  <a:pt x="379387" y="376135"/>
                </a:lnTo>
                <a:lnTo>
                  <a:pt x="387634" y="375311"/>
                </a:lnTo>
                <a:lnTo>
                  <a:pt x="395368" y="372837"/>
                </a:lnTo>
                <a:lnTo>
                  <a:pt x="402595" y="368709"/>
                </a:lnTo>
                <a:lnTo>
                  <a:pt x="409321" y="362927"/>
                </a:lnTo>
                <a:lnTo>
                  <a:pt x="412513" y="359067"/>
                </a:lnTo>
                <a:lnTo>
                  <a:pt x="371449" y="359067"/>
                </a:lnTo>
                <a:lnTo>
                  <a:pt x="365023" y="356463"/>
                </a:lnTo>
                <a:lnTo>
                  <a:pt x="354114" y="346075"/>
                </a:lnTo>
                <a:lnTo>
                  <a:pt x="351370" y="340004"/>
                </a:lnTo>
                <a:lnTo>
                  <a:pt x="351370" y="325780"/>
                </a:lnTo>
                <a:lnTo>
                  <a:pt x="354088" y="319544"/>
                </a:lnTo>
                <a:lnTo>
                  <a:pt x="364883" y="309054"/>
                </a:lnTo>
                <a:lnTo>
                  <a:pt x="371322" y="306438"/>
                </a:lnTo>
                <a:lnTo>
                  <a:pt x="412651" y="306438"/>
                </a:lnTo>
                <a:lnTo>
                  <a:pt x="409079" y="302285"/>
                </a:lnTo>
                <a:lnTo>
                  <a:pt x="402198" y="296636"/>
                </a:lnTo>
                <a:lnTo>
                  <a:pt x="394755" y="292604"/>
                </a:lnTo>
                <a:lnTo>
                  <a:pt x="386753" y="290187"/>
                </a:lnTo>
                <a:lnTo>
                  <a:pt x="378193" y="289382"/>
                </a:lnTo>
                <a:close/>
              </a:path>
              <a:path w="730884" h="377825">
                <a:moveTo>
                  <a:pt x="412651" y="306438"/>
                </a:moveTo>
                <a:lnTo>
                  <a:pt x="386080" y="306438"/>
                </a:lnTo>
                <a:lnTo>
                  <a:pt x="392343" y="309001"/>
                </a:lnTo>
                <a:lnTo>
                  <a:pt x="402983" y="319379"/>
                </a:lnTo>
                <a:lnTo>
                  <a:pt x="405625" y="325450"/>
                </a:lnTo>
                <a:lnTo>
                  <a:pt x="405625" y="339534"/>
                </a:lnTo>
                <a:lnTo>
                  <a:pt x="402945" y="345732"/>
                </a:lnTo>
                <a:lnTo>
                  <a:pt x="392214" y="356400"/>
                </a:lnTo>
                <a:lnTo>
                  <a:pt x="385953" y="359067"/>
                </a:lnTo>
                <a:lnTo>
                  <a:pt x="412513" y="359067"/>
                </a:lnTo>
                <a:lnTo>
                  <a:pt x="422287" y="332422"/>
                </a:lnTo>
                <a:lnTo>
                  <a:pt x="421461" y="324063"/>
                </a:lnTo>
                <a:lnTo>
                  <a:pt x="418984" y="316258"/>
                </a:lnTo>
                <a:lnTo>
                  <a:pt x="414856" y="309001"/>
                </a:lnTo>
                <a:lnTo>
                  <a:pt x="412651" y="306438"/>
                </a:lnTo>
                <a:close/>
              </a:path>
              <a:path w="730884" h="377825">
                <a:moveTo>
                  <a:pt x="459879" y="291807"/>
                </a:moveTo>
                <a:lnTo>
                  <a:pt x="443014" y="291807"/>
                </a:lnTo>
                <a:lnTo>
                  <a:pt x="443014" y="373697"/>
                </a:lnTo>
                <a:lnTo>
                  <a:pt x="460286" y="373697"/>
                </a:lnTo>
                <a:lnTo>
                  <a:pt x="460286" y="322122"/>
                </a:lnTo>
                <a:lnTo>
                  <a:pt x="462254" y="317042"/>
                </a:lnTo>
                <a:lnTo>
                  <a:pt x="470179" y="308876"/>
                </a:lnTo>
                <a:lnTo>
                  <a:pt x="470638" y="308686"/>
                </a:lnTo>
                <a:lnTo>
                  <a:pt x="459879" y="308686"/>
                </a:lnTo>
                <a:lnTo>
                  <a:pt x="459879" y="291807"/>
                </a:lnTo>
                <a:close/>
              </a:path>
              <a:path w="730884" h="377825">
                <a:moveTo>
                  <a:pt x="487108" y="289382"/>
                </a:moveTo>
                <a:lnTo>
                  <a:pt x="479590" y="289382"/>
                </a:lnTo>
                <a:lnTo>
                  <a:pt x="474814" y="290893"/>
                </a:lnTo>
                <a:lnTo>
                  <a:pt x="471119" y="293916"/>
                </a:lnTo>
                <a:lnTo>
                  <a:pt x="467461" y="296964"/>
                </a:lnTo>
                <a:lnTo>
                  <a:pt x="463702" y="301866"/>
                </a:lnTo>
                <a:lnTo>
                  <a:pt x="459879" y="308686"/>
                </a:lnTo>
                <a:lnTo>
                  <a:pt x="470638" y="308686"/>
                </a:lnTo>
                <a:lnTo>
                  <a:pt x="475081" y="306844"/>
                </a:lnTo>
                <a:lnTo>
                  <a:pt x="487806" y="306844"/>
                </a:lnTo>
                <a:lnTo>
                  <a:pt x="492594" y="290563"/>
                </a:lnTo>
                <a:lnTo>
                  <a:pt x="489483" y="289788"/>
                </a:lnTo>
                <a:lnTo>
                  <a:pt x="487108" y="289382"/>
                </a:lnTo>
                <a:close/>
              </a:path>
              <a:path w="730884" h="377825">
                <a:moveTo>
                  <a:pt x="487806" y="306844"/>
                </a:moveTo>
                <a:lnTo>
                  <a:pt x="481990" y="306844"/>
                </a:lnTo>
                <a:lnTo>
                  <a:pt x="484200" y="307187"/>
                </a:lnTo>
                <a:lnTo>
                  <a:pt x="487514" y="307835"/>
                </a:lnTo>
                <a:lnTo>
                  <a:pt x="487806" y="306844"/>
                </a:lnTo>
                <a:close/>
              </a:path>
              <a:path w="730884" h="377825">
                <a:moveTo>
                  <a:pt x="547458" y="289382"/>
                </a:moveTo>
                <a:lnTo>
                  <a:pt x="511602" y="308826"/>
                </a:lnTo>
                <a:lnTo>
                  <a:pt x="504583" y="332320"/>
                </a:lnTo>
                <a:lnTo>
                  <a:pt x="505352" y="341236"/>
                </a:lnTo>
                <a:lnTo>
                  <a:pt x="530682" y="372810"/>
                </a:lnTo>
                <a:lnTo>
                  <a:pt x="547458" y="375932"/>
                </a:lnTo>
                <a:lnTo>
                  <a:pt x="558770" y="374789"/>
                </a:lnTo>
                <a:lnTo>
                  <a:pt x="568872" y="371357"/>
                </a:lnTo>
                <a:lnTo>
                  <a:pt x="577768" y="365634"/>
                </a:lnTo>
                <a:lnTo>
                  <a:pt x="582886" y="360298"/>
                </a:lnTo>
                <a:lnTo>
                  <a:pt x="541870" y="360298"/>
                </a:lnTo>
                <a:lnTo>
                  <a:pt x="536016" y="358330"/>
                </a:lnTo>
                <a:lnTo>
                  <a:pt x="525208" y="350532"/>
                </a:lnTo>
                <a:lnTo>
                  <a:pt x="521754" y="344373"/>
                </a:lnTo>
                <a:lnTo>
                  <a:pt x="520230" y="335902"/>
                </a:lnTo>
                <a:lnTo>
                  <a:pt x="590130" y="335902"/>
                </a:lnTo>
                <a:lnTo>
                  <a:pt x="589433" y="326070"/>
                </a:lnTo>
                <a:lnTo>
                  <a:pt x="588401" y="322084"/>
                </a:lnTo>
                <a:lnTo>
                  <a:pt x="522058" y="322084"/>
                </a:lnTo>
                <a:lnTo>
                  <a:pt x="526531" y="314707"/>
                </a:lnTo>
                <a:lnTo>
                  <a:pt x="532271" y="309437"/>
                </a:lnTo>
                <a:lnTo>
                  <a:pt x="539280" y="306273"/>
                </a:lnTo>
                <a:lnTo>
                  <a:pt x="547560" y="305219"/>
                </a:lnTo>
                <a:lnTo>
                  <a:pt x="580033" y="305219"/>
                </a:lnTo>
                <a:lnTo>
                  <a:pt x="577735" y="302310"/>
                </a:lnTo>
                <a:lnTo>
                  <a:pt x="571120" y="296647"/>
                </a:lnTo>
                <a:lnTo>
                  <a:pt x="563868" y="292607"/>
                </a:lnTo>
                <a:lnTo>
                  <a:pt x="555981" y="290187"/>
                </a:lnTo>
                <a:lnTo>
                  <a:pt x="547458" y="289382"/>
                </a:lnTo>
                <a:close/>
              </a:path>
              <a:path w="730884" h="377825">
                <a:moveTo>
                  <a:pt x="572858" y="348094"/>
                </a:moveTo>
                <a:lnTo>
                  <a:pt x="567602" y="353435"/>
                </a:lnTo>
                <a:lnTo>
                  <a:pt x="561741" y="357249"/>
                </a:lnTo>
                <a:lnTo>
                  <a:pt x="555283" y="359536"/>
                </a:lnTo>
                <a:lnTo>
                  <a:pt x="548233" y="360298"/>
                </a:lnTo>
                <a:lnTo>
                  <a:pt x="582886" y="360298"/>
                </a:lnTo>
                <a:lnTo>
                  <a:pt x="585457" y="357619"/>
                </a:lnTo>
                <a:lnTo>
                  <a:pt x="572858" y="348094"/>
                </a:lnTo>
                <a:close/>
              </a:path>
              <a:path w="730884" h="377825">
                <a:moveTo>
                  <a:pt x="580033" y="305219"/>
                </a:moveTo>
                <a:lnTo>
                  <a:pt x="547560" y="305219"/>
                </a:lnTo>
                <a:lnTo>
                  <a:pt x="555218" y="306273"/>
                </a:lnTo>
                <a:lnTo>
                  <a:pt x="561886" y="309437"/>
                </a:lnTo>
                <a:lnTo>
                  <a:pt x="567563" y="314707"/>
                </a:lnTo>
                <a:lnTo>
                  <a:pt x="572249" y="322084"/>
                </a:lnTo>
                <a:lnTo>
                  <a:pt x="588401" y="322084"/>
                </a:lnTo>
                <a:lnTo>
                  <a:pt x="587133" y="317192"/>
                </a:lnTo>
                <a:lnTo>
                  <a:pt x="583233" y="309270"/>
                </a:lnTo>
                <a:lnTo>
                  <a:pt x="580033" y="30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58"/>
          <p:cNvGrpSpPr/>
          <p:nvPr/>
        </p:nvGrpSpPr>
        <p:grpSpPr>
          <a:xfrm>
            <a:off x="2002598" y="4020146"/>
            <a:ext cx="858307" cy="418750"/>
            <a:chOff x="1654924" y="8357934"/>
            <a:chExt cx="709295" cy="870585"/>
          </a:xfrm>
        </p:grpSpPr>
        <p:sp>
          <p:nvSpPr>
            <p:cNvPr id="59" name="object 59"/>
            <p:cNvSpPr/>
            <p:nvPr/>
          </p:nvSpPr>
          <p:spPr>
            <a:xfrm>
              <a:off x="1654924" y="8357933"/>
              <a:ext cx="709295" cy="870585"/>
            </a:xfrm>
            <a:custGeom>
              <a:avLst/>
              <a:gdLst/>
              <a:ahLst/>
              <a:cxnLst/>
              <a:rect l="l" t="t" r="r" b="b"/>
              <a:pathLst>
                <a:path w="709294" h="870584">
                  <a:moveTo>
                    <a:pt x="579132" y="388607"/>
                  </a:moveTo>
                  <a:lnTo>
                    <a:pt x="567448" y="344081"/>
                  </a:lnTo>
                  <a:lnTo>
                    <a:pt x="508165" y="310337"/>
                  </a:lnTo>
                  <a:lnTo>
                    <a:pt x="461581" y="299377"/>
                  </a:lnTo>
                  <a:lnTo>
                    <a:pt x="413372" y="292315"/>
                  </a:lnTo>
                  <a:lnTo>
                    <a:pt x="369785" y="287655"/>
                  </a:lnTo>
                  <a:lnTo>
                    <a:pt x="336016" y="283260"/>
                  </a:lnTo>
                  <a:lnTo>
                    <a:pt x="295313" y="273583"/>
                  </a:lnTo>
                  <a:lnTo>
                    <a:pt x="265709" y="256616"/>
                  </a:lnTo>
                  <a:lnTo>
                    <a:pt x="265264" y="230301"/>
                  </a:lnTo>
                  <a:lnTo>
                    <a:pt x="274040" y="219849"/>
                  </a:lnTo>
                  <a:lnTo>
                    <a:pt x="313956" y="193649"/>
                  </a:lnTo>
                  <a:lnTo>
                    <a:pt x="356184" y="173723"/>
                  </a:lnTo>
                  <a:lnTo>
                    <a:pt x="376313" y="163182"/>
                  </a:lnTo>
                  <a:lnTo>
                    <a:pt x="416356" y="134569"/>
                  </a:lnTo>
                  <a:lnTo>
                    <a:pt x="446747" y="97002"/>
                  </a:lnTo>
                  <a:lnTo>
                    <a:pt x="452666" y="74764"/>
                  </a:lnTo>
                  <a:lnTo>
                    <a:pt x="450151" y="56565"/>
                  </a:lnTo>
                  <a:lnTo>
                    <a:pt x="418960" y="22555"/>
                  </a:lnTo>
                  <a:lnTo>
                    <a:pt x="370814" y="3009"/>
                  </a:lnTo>
                  <a:lnTo>
                    <a:pt x="355371" y="0"/>
                  </a:lnTo>
                  <a:lnTo>
                    <a:pt x="360578" y="2933"/>
                  </a:lnTo>
                  <a:lnTo>
                    <a:pt x="372706" y="9156"/>
                  </a:lnTo>
                  <a:lnTo>
                    <a:pt x="381088" y="14300"/>
                  </a:lnTo>
                  <a:lnTo>
                    <a:pt x="399757" y="31191"/>
                  </a:lnTo>
                  <a:lnTo>
                    <a:pt x="410044" y="51117"/>
                  </a:lnTo>
                  <a:lnTo>
                    <a:pt x="410146" y="72148"/>
                  </a:lnTo>
                  <a:lnTo>
                    <a:pt x="398246" y="92379"/>
                  </a:lnTo>
                  <a:lnTo>
                    <a:pt x="365912" y="114617"/>
                  </a:lnTo>
                  <a:lnTo>
                    <a:pt x="274739" y="155752"/>
                  </a:lnTo>
                  <a:lnTo>
                    <a:pt x="232092" y="182511"/>
                  </a:lnTo>
                  <a:lnTo>
                    <a:pt x="202209" y="218655"/>
                  </a:lnTo>
                  <a:lnTo>
                    <a:pt x="196430" y="235737"/>
                  </a:lnTo>
                  <a:lnTo>
                    <a:pt x="196088" y="251650"/>
                  </a:lnTo>
                  <a:lnTo>
                    <a:pt x="200406" y="266382"/>
                  </a:lnTo>
                  <a:lnTo>
                    <a:pt x="230568" y="298094"/>
                  </a:lnTo>
                  <a:lnTo>
                    <a:pt x="270014" y="313512"/>
                  </a:lnTo>
                  <a:lnTo>
                    <a:pt x="315239" y="319570"/>
                  </a:lnTo>
                  <a:lnTo>
                    <a:pt x="408457" y="322668"/>
                  </a:lnTo>
                  <a:lnTo>
                    <a:pt x="426212" y="324269"/>
                  </a:lnTo>
                  <a:lnTo>
                    <a:pt x="478624" y="332270"/>
                  </a:lnTo>
                  <a:lnTo>
                    <a:pt x="524967" y="346875"/>
                  </a:lnTo>
                  <a:lnTo>
                    <a:pt x="545249" y="384860"/>
                  </a:lnTo>
                  <a:lnTo>
                    <a:pt x="539686" y="398614"/>
                  </a:lnTo>
                  <a:lnTo>
                    <a:pt x="488886" y="433476"/>
                  </a:lnTo>
                  <a:lnTo>
                    <a:pt x="439140" y="448627"/>
                  </a:lnTo>
                  <a:lnTo>
                    <a:pt x="386588" y="456590"/>
                  </a:lnTo>
                  <a:lnTo>
                    <a:pt x="337121" y="458851"/>
                  </a:lnTo>
                  <a:lnTo>
                    <a:pt x="293674" y="456984"/>
                  </a:lnTo>
                  <a:lnTo>
                    <a:pt x="249656" y="451269"/>
                  </a:lnTo>
                  <a:lnTo>
                    <a:pt x="207721" y="441363"/>
                  </a:lnTo>
                  <a:lnTo>
                    <a:pt x="170548" y="426897"/>
                  </a:lnTo>
                  <a:lnTo>
                    <a:pt x="131889" y="389750"/>
                  </a:lnTo>
                  <a:lnTo>
                    <a:pt x="137515" y="369239"/>
                  </a:lnTo>
                  <a:lnTo>
                    <a:pt x="162534" y="348005"/>
                  </a:lnTo>
                  <a:lnTo>
                    <a:pt x="172250" y="342887"/>
                  </a:lnTo>
                  <a:lnTo>
                    <a:pt x="191770" y="334416"/>
                  </a:lnTo>
                  <a:lnTo>
                    <a:pt x="197154" y="331800"/>
                  </a:lnTo>
                  <a:lnTo>
                    <a:pt x="153454" y="346849"/>
                  </a:lnTo>
                  <a:lnTo>
                    <a:pt x="112699" y="370420"/>
                  </a:lnTo>
                  <a:lnTo>
                    <a:pt x="90525" y="409321"/>
                  </a:lnTo>
                  <a:lnTo>
                    <a:pt x="93002" y="421792"/>
                  </a:lnTo>
                  <a:lnTo>
                    <a:pt x="98767" y="433235"/>
                  </a:lnTo>
                  <a:lnTo>
                    <a:pt x="105930" y="442671"/>
                  </a:lnTo>
                  <a:lnTo>
                    <a:pt x="112623" y="449135"/>
                  </a:lnTo>
                  <a:lnTo>
                    <a:pt x="118478" y="453847"/>
                  </a:lnTo>
                  <a:lnTo>
                    <a:pt x="122720" y="457593"/>
                  </a:lnTo>
                  <a:lnTo>
                    <a:pt x="169240" y="478942"/>
                  </a:lnTo>
                  <a:lnTo>
                    <a:pt x="217043" y="490067"/>
                  </a:lnTo>
                  <a:lnTo>
                    <a:pt x="270090" y="495998"/>
                  </a:lnTo>
                  <a:lnTo>
                    <a:pt x="324827" y="497268"/>
                  </a:lnTo>
                  <a:lnTo>
                    <a:pt x="377736" y="494436"/>
                  </a:lnTo>
                  <a:lnTo>
                    <a:pt x="425259" y="488022"/>
                  </a:lnTo>
                  <a:lnTo>
                    <a:pt x="463892" y="478586"/>
                  </a:lnTo>
                  <a:lnTo>
                    <a:pt x="526796" y="452170"/>
                  </a:lnTo>
                  <a:lnTo>
                    <a:pt x="569925" y="413004"/>
                  </a:lnTo>
                  <a:lnTo>
                    <a:pt x="579132" y="388607"/>
                  </a:lnTo>
                  <a:close/>
                </a:path>
                <a:path w="709294" h="870584">
                  <a:moveTo>
                    <a:pt x="652932" y="775550"/>
                  </a:moveTo>
                  <a:lnTo>
                    <a:pt x="631964" y="732942"/>
                  </a:lnTo>
                  <a:lnTo>
                    <a:pt x="590778" y="709955"/>
                  </a:lnTo>
                  <a:lnTo>
                    <a:pt x="595833" y="713828"/>
                  </a:lnTo>
                  <a:lnTo>
                    <a:pt x="602449" y="718502"/>
                  </a:lnTo>
                  <a:lnTo>
                    <a:pt x="606018" y="722299"/>
                  </a:lnTo>
                  <a:lnTo>
                    <a:pt x="617931" y="747318"/>
                  </a:lnTo>
                  <a:lnTo>
                    <a:pt x="609663" y="769035"/>
                  </a:lnTo>
                  <a:lnTo>
                    <a:pt x="589686" y="786549"/>
                  </a:lnTo>
                  <a:lnTo>
                    <a:pt x="525602" y="813473"/>
                  </a:lnTo>
                  <a:lnTo>
                    <a:pt x="479082" y="824547"/>
                  </a:lnTo>
                  <a:lnTo>
                    <a:pt x="428523" y="832256"/>
                  </a:lnTo>
                  <a:lnTo>
                    <a:pt x="375462" y="836714"/>
                  </a:lnTo>
                  <a:lnTo>
                    <a:pt x="321500" y="838009"/>
                  </a:lnTo>
                  <a:lnTo>
                    <a:pt x="268185" y="836244"/>
                  </a:lnTo>
                  <a:lnTo>
                    <a:pt x="217106" y="831519"/>
                  </a:lnTo>
                  <a:lnTo>
                    <a:pt x="169837" y="823950"/>
                  </a:lnTo>
                  <a:lnTo>
                    <a:pt x="127939" y="813612"/>
                  </a:lnTo>
                  <a:lnTo>
                    <a:pt x="66903" y="788314"/>
                  </a:lnTo>
                  <a:lnTo>
                    <a:pt x="36944" y="739775"/>
                  </a:lnTo>
                  <a:lnTo>
                    <a:pt x="41668" y="729653"/>
                  </a:lnTo>
                  <a:lnTo>
                    <a:pt x="48082" y="722083"/>
                  </a:lnTo>
                  <a:lnTo>
                    <a:pt x="62712" y="709980"/>
                  </a:lnTo>
                  <a:lnTo>
                    <a:pt x="53759" y="713422"/>
                  </a:lnTo>
                  <a:lnTo>
                    <a:pt x="18402" y="735457"/>
                  </a:lnTo>
                  <a:lnTo>
                    <a:pt x="2260" y="753402"/>
                  </a:lnTo>
                  <a:lnTo>
                    <a:pt x="2590" y="758939"/>
                  </a:lnTo>
                  <a:lnTo>
                    <a:pt x="0" y="763778"/>
                  </a:lnTo>
                  <a:lnTo>
                    <a:pt x="0" y="774395"/>
                  </a:lnTo>
                  <a:lnTo>
                    <a:pt x="5765" y="788085"/>
                  </a:lnTo>
                  <a:lnTo>
                    <a:pt x="41719" y="818642"/>
                  </a:lnTo>
                  <a:lnTo>
                    <a:pt x="97142" y="840879"/>
                  </a:lnTo>
                  <a:lnTo>
                    <a:pt x="154622" y="855014"/>
                  </a:lnTo>
                  <a:lnTo>
                    <a:pt x="220611" y="864692"/>
                  </a:lnTo>
                  <a:lnTo>
                    <a:pt x="291731" y="869315"/>
                  </a:lnTo>
                  <a:lnTo>
                    <a:pt x="299504" y="870204"/>
                  </a:lnTo>
                  <a:lnTo>
                    <a:pt x="359524" y="870419"/>
                  </a:lnTo>
                  <a:lnTo>
                    <a:pt x="361797" y="869162"/>
                  </a:lnTo>
                  <a:lnTo>
                    <a:pt x="364705" y="869378"/>
                  </a:lnTo>
                  <a:lnTo>
                    <a:pt x="423354" y="865619"/>
                  </a:lnTo>
                  <a:lnTo>
                    <a:pt x="478028" y="858659"/>
                  </a:lnTo>
                  <a:lnTo>
                    <a:pt x="523176" y="849655"/>
                  </a:lnTo>
                  <a:lnTo>
                    <a:pt x="578662" y="833424"/>
                  </a:lnTo>
                  <a:lnTo>
                    <a:pt x="627557" y="809040"/>
                  </a:lnTo>
                  <a:lnTo>
                    <a:pt x="652932" y="775550"/>
                  </a:lnTo>
                  <a:close/>
                </a:path>
                <a:path w="709294" h="870584">
                  <a:moveTo>
                    <a:pt x="709091" y="451827"/>
                  </a:moveTo>
                  <a:lnTo>
                    <a:pt x="707390" y="443484"/>
                  </a:lnTo>
                  <a:lnTo>
                    <a:pt x="705256" y="431088"/>
                  </a:lnTo>
                  <a:lnTo>
                    <a:pt x="700214" y="415201"/>
                  </a:lnTo>
                  <a:lnTo>
                    <a:pt x="689813" y="396379"/>
                  </a:lnTo>
                  <a:lnTo>
                    <a:pt x="681863" y="386664"/>
                  </a:lnTo>
                  <a:lnTo>
                    <a:pt x="670814" y="377723"/>
                  </a:lnTo>
                  <a:lnTo>
                    <a:pt x="656628" y="372160"/>
                  </a:lnTo>
                  <a:lnTo>
                    <a:pt x="639279" y="372567"/>
                  </a:lnTo>
                  <a:lnTo>
                    <a:pt x="604380" y="396417"/>
                  </a:lnTo>
                  <a:lnTo>
                    <a:pt x="581926" y="437565"/>
                  </a:lnTo>
                  <a:lnTo>
                    <a:pt x="569887" y="473100"/>
                  </a:lnTo>
                  <a:lnTo>
                    <a:pt x="554240" y="514604"/>
                  </a:lnTo>
                  <a:lnTo>
                    <a:pt x="528205" y="563803"/>
                  </a:lnTo>
                  <a:lnTo>
                    <a:pt x="500570" y="601052"/>
                  </a:lnTo>
                  <a:lnTo>
                    <a:pt x="487502" y="613537"/>
                  </a:lnTo>
                  <a:lnTo>
                    <a:pt x="488924" y="613943"/>
                  </a:lnTo>
                  <a:lnTo>
                    <a:pt x="453936" y="641083"/>
                  </a:lnTo>
                  <a:lnTo>
                    <a:pt x="412242" y="661174"/>
                  </a:lnTo>
                  <a:lnTo>
                    <a:pt x="367652" y="671537"/>
                  </a:lnTo>
                  <a:lnTo>
                    <a:pt x="321856" y="672553"/>
                  </a:lnTo>
                  <a:lnTo>
                    <a:pt x="276567" y="664616"/>
                  </a:lnTo>
                  <a:lnTo>
                    <a:pt x="233514" y="648119"/>
                  </a:lnTo>
                  <a:lnTo>
                    <a:pt x="194398" y="623455"/>
                  </a:lnTo>
                  <a:lnTo>
                    <a:pt x="176796" y="607263"/>
                  </a:lnTo>
                  <a:lnTo>
                    <a:pt x="161163" y="591375"/>
                  </a:lnTo>
                  <a:lnTo>
                    <a:pt x="127812" y="543001"/>
                  </a:lnTo>
                  <a:lnTo>
                    <a:pt x="103200" y="488175"/>
                  </a:lnTo>
                  <a:lnTo>
                    <a:pt x="94386" y="459041"/>
                  </a:lnTo>
                  <a:lnTo>
                    <a:pt x="95440" y="476935"/>
                  </a:lnTo>
                  <a:lnTo>
                    <a:pt x="102806" y="518706"/>
                  </a:lnTo>
                  <a:lnTo>
                    <a:pt x="115925" y="564134"/>
                  </a:lnTo>
                  <a:lnTo>
                    <a:pt x="142265" y="616521"/>
                  </a:lnTo>
                  <a:lnTo>
                    <a:pt x="167944" y="648703"/>
                  </a:lnTo>
                  <a:lnTo>
                    <a:pt x="222542" y="689813"/>
                  </a:lnTo>
                  <a:lnTo>
                    <a:pt x="198513" y="697420"/>
                  </a:lnTo>
                  <a:lnTo>
                    <a:pt x="181559" y="704710"/>
                  </a:lnTo>
                  <a:lnTo>
                    <a:pt x="166814" y="715492"/>
                  </a:lnTo>
                  <a:lnTo>
                    <a:pt x="161620" y="722020"/>
                  </a:lnTo>
                  <a:lnTo>
                    <a:pt x="159080" y="728687"/>
                  </a:lnTo>
                  <a:lnTo>
                    <a:pt x="159829" y="735876"/>
                  </a:lnTo>
                  <a:lnTo>
                    <a:pt x="195516" y="763587"/>
                  </a:lnTo>
                  <a:lnTo>
                    <a:pt x="241935" y="775728"/>
                  </a:lnTo>
                  <a:lnTo>
                    <a:pt x="291274" y="781913"/>
                  </a:lnTo>
                  <a:lnTo>
                    <a:pt x="331025" y="783704"/>
                  </a:lnTo>
                  <a:lnTo>
                    <a:pt x="366852" y="782701"/>
                  </a:lnTo>
                  <a:lnTo>
                    <a:pt x="405295" y="779094"/>
                  </a:lnTo>
                  <a:lnTo>
                    <a:pt x="473951" y="762241"/>
                  </a:lnTo>
                  <a:lnTo>
                    <a:pt x="507834" y="732917"/>
                  </a:lnTo>
                  <a:lnTo>
                    <a:pt x="501802" y="717435"/>
                  </a:lnTo>
                  <a:lnTo>
                    <a:pt x="479209" y="701878"/>
                  </a:lnTo>
                  <a:lnTo>
                    <a:pt x="474472" y="699528"/>
                  </a:lnTo>
                  <a:lnTo>
                    <a:pt x="460057" y="694410"/>
                  </a:lnTo>
                  <a:lnTo>
                    <a:pt x="452069" y="692810"/>
                  </a:lnTo>
                  <a:lnTo>
                    <a:pt x="448741" y="690791"/>
                  </a:lnTo>
                  <a:lnTo>
                    <a:pt x="486841" y="667258"/>
                  </a:lnTo>
                  <a:lnTo>
                    <a:pt x="539292" y="610692"/>
                  </a:lnTo>
                  <a:lnTo>
                    <a:pt x="569658" y="558431"/>
                  </a:lnTo>
                  <a:lnTo>
                    <a:pt x="591299" y="508279"/>
                  </a:lnTo>
                  <a:lnTo>
                    <a:pt x="606882" y="466750"/>
                  </a:lnTo>
                  <a:lnTo>
                    <a:pt x="619099" y="440385"/>
                  </a:lnTo>
                  <a:lnTo>
                    <a:pt x="640092" y="425640"/>
                  </a:lnTo>
                  <a:lnTo>
                    <a:pt x="661644" y="431863"/>
                  </a:lnTo>
                  <a:lnTo>
                    <a:pt x="675030" y="457022"/>
                  </a:lnTo>
                  <a:lnTo>
                    <a:pt x="671487" y="499071"/>
                  </a:lnTo>
                  <a:lnTo>
                    <a:pt x="642302" y="555967"/>
                  </a:lnTo>
                  <a:lnTo>
                    <a:pt x="611428" y="595642"/>
                  </a:lnTo>
                  <a:lnTo>
                    <a:pt x="600379" y="608012"/>
                  </a:lnTo>
                  <a:lnTo>
                    <a:pt x="612165" y="602742"/>
                  </a:lnTo>
                  <a:lnTo>
                    <a:pt x="651979" y="576084"/>
                  </a:lnTo>
                  <a:lnTo>
                    <a:pt x="683856" y="541337"/>
                  </a:lnTo>
                  <a:lnTo>
                    <a:pt x="704062" y="498373"/>
                  </a:lnTo>
                  <a:lnTo>
                    <a:pt x="707923" y="477583"/>
                  </a:lnTo>
                  <a:lnTo>
                    <a:pt x="709091" y="472922"/>
                  </a:lnTo>
                  <a:lnTo>
                    <a:pt x="709091" y="451827"/>
                  </a:lnTo>
                  <a:close/>
                </a:path>
              </a:pathLst>
            </a:custGeom>
            <a:solidFill>
              <a:srgbClr val="794A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23974" y="8694802"/>
              <a:ext cx="338455" cy="92710"/>
            </a:xfrm>
            <a:custGeom>
              <a:avLst/>
              <a:gdLst/>
              <a:ahLst/>
              <a:cxnLst/>
              <a:rect l="l" t="t" r="r" b="b"/>
              <a:pathLst>
                <a:path w="338455" h="92709">
                  <a:moveTo>
                    <a:pt x="142797" y="0"/>
                  </a:moveTo>
                  <a:lnTo>
                    <a:pt x="93662" y="1705"/>
                  </a:lnTo>
                  <a:lnTo>
                    <a:pt x="43065" y="10205"/>
                  </a:lnTo>
                  <a:lnTo>
                    <a:pt x="6635" y="25813"/>
                  </a:lnTo>
                  <a:lnTo>
                    <a:pt x="0" y="48843"/>
                  </a:lnTo>
                  <a:lnTo>
                    <a:pt x="33694" y="75253"/>
                  </a:lnTo>
                  <a:lnTo>
                    <a:pt x="88217" y="88252"/>
                  </a:lnTo>
                  <a:lnTo>
                    <a:pt x="145878" y="92339"/>
                  </a:lnTo>
                  <a:lnTo>
                    <a:pt x="188988" y="92010"/>
                  </a:lnTo>
                  <a:lnTo>
                    <a:pt x="240615" y="87819"/>
                  </a:lnTo>
                  <a:lnTo>
                    <a:pt x="290156" y="77799"/>
                  </a:lnTo>
                  <a:lnTo>
                    <a:pt x="330034" y="59295"/>
                  </a:lnTo>
                  <a:lnTo>
                    <a:pt x="337844" y="48941"/>
                  </a:lnTo>
                  <a:lnTo>
                    <a:pt x="337621" y="39840"/>
                  </a:lnTo>
                  <a:lnTo>
                    <a:pt x="286770" y="18441"/>
                  </a:lnTo>
                  <a:lnTo>
                    <a:pt x="242716" y="16428"/>
                  </a:lnTo>
                  <a:lnTo>
                    <a:pt x="200518" y="21026"/>
                  </a:lnTo>
                  <a:lnTo>
                    <a:pt x="168172" y="42847"/>
                  </a:lnTo>
                  <a:lnTo>
                    <a:pt x="188010" y="53059"/>
                  </a:lnTo>
                  <a:lnTo>
                    <a:pt x="185381" y="48055"/>
                  </a:lnTo>
                  <a:lnTo>
                    <a:pt x="228301" y="33027"/>
                  </a:lnTo>
                  <a:lnTo>
                    <a:pt x="282536" y="38137"/>
                  </a:lnTo>
                  <a:lnTo>
                    <a:pt x="292017" y="48546"/>
                  </a:lnTo>
                  <a:lnTo>
                    <a:pt x="288605" y="53905"/>
                  </a:lnTo>
                  <a:lnTo>
                    <a:pt x="281495" y="58660"/>
                  </a:lnTo>
                  <a:lnTo>
                    <a:pt x="251421" y="68477"/>
                  </a:lnTo>
                  <a:lnTo>
                    <a:pt x="213945" y="74017"/>
                  </a:lnTo>
                  <a:lnTo>
                    <a:pt x="174919" y="76219"/>
                  </a:lnTo>
                  <a:lnTo>
                    <a:pt x="140195" y="76021"/>
                  </a:lnTo>
                  <a:lnTo>
                    <a:pt x="88896" y="71465"/>
                  </a:lnTo>
                  <a:lnTo>
                    <a:pt x="41389" y="56221"/>
                  </a:lnTo>
                  <a:lnTo>
                    <a:pt x="34804" y="42885"/>
                  </a:lnTo>
                  <a:lnTo>
                    <a:pt x="37253" y="36506"/>
                  </a:lnTo>
                  <a:lnTo>
                    <a:pt x="84880" y="13291"/>
                  </a:lnTo>
                  <a:lnTo>
                    <a:pt x="136690" y="6463"/>
                  </a:lnTo>
                  <a:lnTo>
                    <a:pt x="167063" y="5572"/>
                  </a:lnTo>
                  <a:lnTo>
                    <a:pt x="174840" y="4774"/>
                  </a:lnTo>
                  <a:lnTo>
                    <a:pt x="142797" y="0"/>
                  </a:lnTo>
                  <a:close/>
                </a:path>
              </a:pathLst>
            </a:custGeom>
            <a:solidFill>
              <a:srgbClr val="DCB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79855" y="8370672"/>
              <a:ext cx="232091" cy="2374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1850501" y="3920899"/>
            <a:ext cx="1164131" cy="64141"/>
          </a:xfrm>
          <a:custGeom>
            <a:avLst/>
            <a:gdLst/>
            <a:ahLst/>
            <a:cxnLst/>
            <a:rect l="l" t="t" r="r" b="b"/>
            <a:pathLst>
              <a:path w="962025" h="133350">
                <a:moveTo>
                  <a:pt x="54622" y="1104"/>
                </a:moveTo>
                <a:lnTo>
                  <a:pt x="16001" y="16433"/>
                </a:lnTo>
                <a:lnTo>
                  <a:pt x="0" y="53276"/>
                </a:lnTo>
                <a:lnTo>
                  <a:pt x="1017" y="63834"/>
                </a:lnTo>
                <a:lnTo>
                  <a:pt x="24847" y="97505"/>
                </a:lnTo>
                <a:lnTo>
                  <a:pt x="55537" y="106222"/>
                </a:lnTo>
                <a:lnTo>
                  <a:pt x="63233" y="105777"/>
                </a:lnTo>
                <a:lnTo>
                  <a:pt x="70645" y="104440"/>
                </a:lnTo>
                <a:lnTo>
                  <a:pt x="77773" y="102209"/>
                </a:lnTo>
                <a:lnTo>
                  <a:pt x="84620" y="99085"/>
                </a:lnTo>
                <a:lnTo>
                  <a:pt x="84620" y="91935"/>
                </a:lnTo>
                <a:lnTo>
                  <a:pt x="56705" y="91935"/>
                </a:lnTo>
                <a:lnTo>
                  <a:pt x="48014" y="91245"/>
                </a:lnTo>
                <a:lnTo>
                  <a:pt x="15194" y="61325"/>
                </a:lnTo>
                <a:lnTo>
                  <a:pt x="14439" y="53428"/>
                </a:lnTo>
                <a:lnTo>
                  <a:pt x="15175" y="45668"/>
                </a:lnTo>
                <a:lnTo>
                  <a:pt x="46960" y="15780"/>
                </a:lnTo>
                <a:lnTo>
                  <a:pt x="55219" y="15087"/>
                </a:lnTo>
                <a:lnTo>
                  <a:pt x="84620" y="15087"/>
                </a:lnTo>
                <a:lnTo>
                  <a:pt x="84620" y="7620"/>
                </a:lnTo>
                <a:lnTo>
                  <a:pt x="76929" y="4769"/>
                </a:lnTo>
                <a:lnTo>
                  <a:pt x="69364" y="2733"/>
                </a:lnTo>
                <a:lnTo>
                  <a:pt x="61927" y="1512"/>
                </a:lnTo>
                <a:lnTo>
                  <a:pt x="54622" y="1104"/>
                </a:lnTo>
                <a:close/>
              </a:path>
              <a:path w="962025" h="133350">
                <a:moveTo>
                  <a:pt x="84620" y="83680"/>
                </a:moveTo>
                <a:lnTo>
                  <a:pt x="77352" y="87290"/>
                </a:lnTo>
                <a:lnTo>
                  <a:pt x="70277" y="89869"/>
                </a:lnTo>
                <a:lnTo>
                  <a:pt x="63394" y="91418"/>
                </a:lnTo>
                <a:lnTo>
                  <a:pt x="56705" y="91935"/>
                </a:lnTo>
                <a:lnTo>
                  <a:pt x="84620" y="91935"/>
                </a:lnTo>
                <a:lnTo>
                  <a:pt x="84620" y="83680"/>
                </a:lnTo>
                <a:close/>
              </a:path>
              <a:path w="962025" h="133350">
                <a:moveTo>
                  <a:pt x="84620" y="15087"/>
                </a:moveTo>
                <a:lnTo>
                  <a:pt x="55219" y="15087"/>
                </a:lnTo>
                <a:lnTo>
                  <a:pt x="62095" y="15573"/>
                </a:lnTo>
                <a:lnTo>
                  <a:pt x="69291" y="17030"/>
                </a:lnTo>
                <a:lnTo>
                  <a:pt x="76800" y="19459"/>
                </a:lnTo>
                <a:lnTo>
                  <a:pt x="84620" y="22860"/>
                </a:lnTo>
                <a:lnTo>
                  <a:pt x="84620" y="15087"/>
                </a:lnTo>
                <a:close/>
              </a:path>
              <a:path w="962025" h="133350">
                <a:moveTo>
                  <a:pt x="129882" y="37160"/>
                </a:moveTo>
                <a:lnTo>
                  <a:pt x="96389" y="64387"/>
                </a:lnTo>
                <a:lnTo>
                  <a:pt x="95747" y="70815"/>
                </a:lnTo>
                <a:lnTo>
                  <a:pt x="96395" y="77454"/>
                </a:lnTo>
                <a:lnTo>
                  <a:pt x="123952" y="104318"/>
                </a:lnTo>
                <a:lnTo>
                  <a:pt x="130809" y="104952"/>
                </a:lnTo>
                <a:lnTo>
                  <a:pt x="137256" y="104307"/>
                </a:lnTo>
                <a:lnTo>
                  <a:pt x="143302" y="102373"/>
                </a:lnTo>
                <a:lnTo>
                  <a:pt x="148949" y="99150"/>
                </a:lnTo>
                <a:lnTo>
                  <a:pt x="154203" y="94640"/>
                </a:lnTo>
                <a:lnTo>
                  <a:pt x="156700" y="91617"/>
                </a:lnTo>
                <a:lnTo>
                  <a:pt x="124612" y="91617"/>
                </a:lnTo>
                <a:lnTo>
                  <a:pt x="119583" y="89585"/>
                </a:lnTo>
                <a:lnTo>
                  <a:pt x="111061" y="81457"/>
                </a:lnTo>
                <a:lnTo>
                  <a:pt x="108927" y="76720"/>
                </a:lnTo>
                <a:lnTo>
                  <a:pt x="109043" y="65341"/>
                </a:lnTo>
                <a:lnTo>
                  <a:pt x="111036" y="60731"/>
                </a:lnTo>
                <a:lnTo>
                  <a:pt x="119481" y="52527"/>
                </a:lnTo>
                <a:lnTo>
                  <a:pt x="124510" y="50495"/>
                </a:lnTo>
                <a:lnTo>
                  <a:pt x="156810" y="50495"/>
                </a:lnTo>
                <a:lnTo>
                  <a:pt x="154012" y="47244"/>
                </a:lnTo>
                <a:lnTo>
                  <a:pt x="148638" y="42828"/>
                </a:lnTo>
                <a:lnTo>
                  <a:pt x="142824" y="39677"/>
                </a:lnTo>
                <a:lnTo>
                  <a:pt x="136571" y="37789"/>
                </a:lnTo>
                <a:lnTo>
                  <a:pt x="129882" y="37160"/>
                </a:lnTo>
                <a:close/>
              </a:path>
              <a:path w="962025" h="133350">
                <a:moveTo>
                  <a:pt x="156810" y="50495"/>
                </a:moveTo>
                <a:lnTo>
                  <a:pt x="136042" y="50495"/>
                </a:lnTo>
                <a:lnTo>
                  <a:pt x="140948" y="52492"/>
                </a:lnTo>
                <a:lnTo>
                  <a:pt x="149250" y="60604"/>
                </a:lnTo>
                <a:lnTo>
                  <a:pt x="151320" y="65341"/>
                </a:lnTo>
                <a:lnTo>
                  <a:pt x="151320" y="76352"/>
                </a:lnTo>
                <a:lnTo>
                  <a:pt x="149225" y="81191"/>
                </a:lnTo>
                <a:lnTo>
                  <a:pt x="140830" y="89522"/>
                </a:lnTo>
                <a:lnTo>
                  <a:pt x="135940" y="91617"/>
                </a:lnTo>
                <a:lnTo>
                  <a:pt x="156700" y="91617"/>
                </a:lnTo>
                <a:lnTo>
                  <a:pt x="164337" y="70789"/>
                </a:lnTo>
                <a:lnTo>
                  <a:pt x="163692" y="64262"/>
                </a:lnTo>
                <a:lnTo>
                  <a:pt x="161756" y="58164"/>
                </a:lnTo>
                <a:lnTo>
                  <a:pt x="158530" y="52492"/>
                </a:lnTo>
                <a:lnTo>
                  <a:pt x="156810" y="50495"/>
                </a:lnTo>
                <a:close/>
              </a:path>
              <a:path w="962025" h="133350">
                <a:moveTo>
                  <a:pt x="199593" y="51447"/>
                </a:moveTo>
                <a:lnTo>
                  <a:pt x="186093" y="51447"/>
                </a:lnTo>
                <a:lnTo>
                  <a:pt x="186093" y="103047"/>
                </a:lnTo>
                <a:lnTo>
                  <a:pt x="199593" y="103047"/>
                </a:lnTo>
                <a:lnTo>
                  <a:pt x="199593" y="51447"/>
                </a:lnTo>
                <a:close/>
              </a:path>
              <a:path w="962025" h="133350">
                <a:moveTo>
                  <a:pt x="217373" y="39052"/>
                </a:moveTo>
                <a:lnTo>
                  <a:pt x="174345" y="39052"/>
                </a:lnTo>
                <a:lnTo>
                  <a:pt x="174345" y="51447"/>
                </a:lnTo>
                <a:lnTo>
                  <a:pt x="217373" y="51447"/>
                </a:lnTo>
                <a:lnTo>
                  <a:pt x="217373" y="39052"/>
                </a:lnTo>
                <a:close/>
              </a:path>
              <a:path w="962025" h="133350">
                <a:moveTo>
                  <a:pt x="209854" y="0"/>
                </a:moveTo>
                <a:lnTo>
                  <a:pt x="200494" y="0"/>
                </a:lnTo>
                <a:lnTo>
                  <a:pt x="195465" y="2171"/>
                </a:lnTo>
                <a:lnTo>
                  <a:pt x="187972" y="10845"/>
                </a:lnTo>
                <a:lnTo>
                  <a:pt x="186093" y="16675"/>
                </a:lnTo>
                <a:lnTo>
                  <a:pt x="186093" y="39052"/>
                </a:lnTo>
                <a:lnTo>
                  <a:pt x="199593" y="39052"/>
                </a:lnTo>
                <a:lnTo>
                  <a:pt x="199593" y="19875"/>
                </a:lnTo>
                <a:lnTo>
                  <a:pt x="200253" y="17411"/>
                </a:lnTo>
                <a:lnTo>
                  <a:pt x="202945" y="13893"/>
                </a:lnTo>
                <a:lnTo>
                  <a:pt x="204825" y="13017"/>
                </a:lnTo>
                <a:lnTo>
                  <a:pt x="217373" y="13017"/>
                </a:lnTo>
                <a:lnTo>
                  <a:pt x="217373" y="3175"/>
                </a:lnTo>
                <a:lnTo>
                  <a:pt x="213372" y="1054"/>
                </a:lnTo>
                <a:lnTo>
                  <a:pt x="209854" y="0"/>
                </a:lnTo>
                <a:close/>
              </a:path>
              <a:path w="962025" h="133350">
                <a:moveTo>
                  <a:pt x="217373" y="13017"/>
                </a:moveTo>
                <a:lnTo>
                  <a:pt x="210045" y="13017"/>
                </a:lnTo>
                <a:lnTo>
                  <a:pt x="213423" y="14287"/>
                </a:lnTo>
                <a:lnTo>
                  <a:pt x="217373" y="16827"/>
                </a:lnTo>
                <a:lnTo>
                  <a:pt x="217373" y="13017"/>
                </a:lnTo>
                <a:close/>
              </a:path>
              <a:path w="962025" h="133350">
                <a:moveTo>
                  <a:pt x="252463" y="51447"/>
                </a:moveTo>
                <a:lnTo>
                  <a:pt x="238963" y="51447"/>
                </a:lnTo>
                <a:lnTo>
                  <a:pt x="238963" y="103047"/>
                </a:lnTo>
                <a:lnTo>
                  <a:pt x="252463" y="103047"/>
                </a:lnTo>
                <a:lnTo>
                  <a:pt x="252463" y="51447"/>
                </a:lnTo>
                <a:close/>
              </a:path>
              <a:path w="962025" h="133350">
                <a:moveTo>
                  <a:pt x="270256" y="39052"/>
                </a:moveTo>
                <a:lnTo>
                  <a:pt x="227215" y="39052"/>
                </a:lnTo>
                <a:lnTo>
                  <a:pt x="227215" y="51447"/>
                </a:lnTo>
                <a:lnTo>
                  <a:pt x="270256" y="51447"/>
                </a:lnTo>
                <a:lnTo>
                  <a:pt x="270256" y="39052"/>
                </a:lnTo>
                <a:close/>
              </a:path>
              <a:path w="962025" h="133350">
                <a:moveTo>
                  <a:pt x="262737" y="0"/>
                </a:moveTo>
                <a:lnTo>
                  <a:pt x="253364" y="0"/>
                </a:lnTo>
                <a:lnTo>
                  <a:pt x="248335" y="2171"/>
                </a:lnTo>
                <a:lnTo>
                  <a:pt x="240842" y="10845"/>
                </a:lnTo>
                <a:lnTo>
                  <a:pt x="238963" y="16675"/>
                </a:lnTo>
                <a:lnTo>
                  <a:pt x="238963" y="39052"/>
                </a:lnTo>
                <a:lnTo>
                  <a:pt x="252463" y="39052"/>
                </a:lnTo>
                <a:lnTo>
                  <a:pt x="252463" y="19875"/>
                </a:lnTo>
                <a:lnTo>
                  <a:pt x="253123" y="17411"/>
                </a:lnTo>
                <a:lnTo>
                  <a:pt x="254482" y="15671"/>
                </a:lnTo>
                <a:lnTo>
                  <a:pt x="255828" y="13893"/>
                </a:lnTo>
                <a:lnTo>
                  <a:pt x="257708" y="13017"/>
                </a:lnTo>
                <a:lnTo>
                  <a:pt x="270256" y="13017"/>
                </a:lnTo>
                <a:lnTo>
                  <a:pt x="270256" y="3175"/>
                </a:lnTo>
                <a:lnTo>
                  <a:pt x="266255" y="1054"/>
                </a:lnTo>
                <a:lnTo>
                  <a:pt x="262737" y="0"/>
                </a:lnTo>
                <a:close/>
              </a:path>
              <a:path w="962025" h="133350">
                <a:moveTo>
                  <a:pt x="270256" y="13017"/>
                </a:moveTo>
                <a:lnTo>
                  <a:pt x="262915" y="13017"/>
                </a:lnTo>
                <a:lnTo>
                  <a:pt x="266306" y="14287"/>
                </a:lnTo>
                <a:lnTo>
                  <a:pt x="270256" y="16827"/>
                </a:lnTo>
                <a:lnTo>
                  <a:pt x="270256" y="13017"/>
                </a:lnTo>
                <a:close/>
              </a:path>
              <a:path w="962025" h="133350">
                <a:moveTo>
                  <a:pt x="315023" y="37160"/>
                </a:moveTo>
                <a:lnTo>
                  <a:pt x="282132" y="64135"/>
                </a:lnTo>
                <a:lnTo>
                  <a:pt x="281520" y="70713"/>
                </a:lnTo>
                <a:lnTo>
                  <a:pt x="282122" y="77681"/>
                </a:lnTo>
                <a:lnTo>
                  <a:pt x="315023" y="104800"/>
                </a:lnTo>
                <a:lnTo>
                  <a:pt x="323865" y="103906"/>
                </a:lnTo>
                <a:lnTo>
                  <a:pt x="331760" y="101223"/>
                </a:lnTo>
                <a:lnTo>
                  <a:pt x="338710" y="96747"/>
                </a:lnTo>
                <a:lnTo>
                  <a:pt x="342709" y="92570"/>
                </a:lnTo>
                <a:lnTo>
                  <a:pt x="310667" y="92570"/>
                </a:lnTo>
                <a:lnTo>
                  <a:pt x="306082" y="91033"/>
                </a:lnTo>
                <a:lnTo>
                  <a:pt x="297637" y="84950"/>
                </a:lnTo>
                <a:lnTo>
                  <a:pt x="294944" y="80137"/>
                </a:lnTo>
                <a:lnTo>
                  <a:pt x="293750" y="73520"/>
                </a:lnTo>
                <a:lnTo>
                  <a:pt x="348373" y="73520"/>
                </a:lnTo>
                <a:lnTo>
                  <a:pt x="347825" y="65834"/>
                </a:lnTo>
                <a:lnTo>
                  <a:pt x="347021" y="62725"/>
                </a:lnTo>
                <a:lnTo>
                  <a:pt x="295173" y="62725"/>
                </a:lnTo>
                <a:lnTo>
                  <a:pt x="299173" y="53936"/>
                </a:lnTo>
                <a:lnTo>
                  <a:pt x="305815" y="49542"/>
                </a:lnTo>
                <a:lnTo>
                  <a:pt x="340488" y="49542"/>
                </a:lnTo>
                <a:lnTo>
                  <a:pt x="338683" y="47256"/>
                </a:lnTo>
                <a:lnTo>
                  <a:pt x="333518" y="42834"/>
                </a:lnTo>
                <a:lnTo>
                  <a:pt x="327853" y="39679"/>
                </a:lnTo>
                <a:lnTo>
                  <a:pt x="321629" y="37783"/>
                </a:lnTo>
                <a:lnTo>
                  <a:pt x="315023" y="37160"/>
                </a:lnTo>
                <a:close/>
              </a:path>
              <a:path w="962025" h="133350">
                <a:moveTo>
                  <a:pt x="334873" y="83045"/>
                </a:moveTo>
                <a:lnTo>
                  <a:pt x="329717" y="89395"/>
                </a:lnTo>
                <a:lnTo>
                  <a:pt x="323291" y="92570"/>
                </a:lnTo>
                <a:lnTo>
                  <a:pt x="342709" y="92570"/>
                </a:lnTo>
                <a:lnTo>
                  <a:pt x="344716" y="90474"/>
                </a:lnTo>
                <a:lnTo>
                  <a:pt x="334873" y="83045"/>
                </a:lnTo>
                <a:close/>
              </a:path>
              <a:path w="962025" h="133350">
                <a:moveTo>
                  <a:pt x="340488" y="49542"/>
                </a:moveTo>
                <a:lnTo>
                  <a:pt x="323608" y="49542"/>
                </a:lnTo>
                <a:lnTo>
                  <a:pt x="330034" y="53936"/>
                </a:lnTo>
                <a:lnTo>
                  <a:pt x="334403" y="62725"/>
                </a:lnTo>
                <a:lnTo>
                  <a:pt x="347021" y="62725"/>
                </a:lnTo>
                <a:lnTo>
                  <a:pt x="346028" y="58893"/>
                </a:lnTo>
                <a:lnTo>
                  <a:pt x="342981" y="52699"/>
                </a:lnTo>
                <a:lnTo>
                  <a:pt x="340488" y="49542"/>
                </a:lnTo>
                <a:close/>
              </a:path>
              <a:path w="962025" h="133350">
                <a:moveTo>
                  <a:pt x="394423" y="37160"/>
                </a:moveTo>
                <a:lnTo>
                  <a:pt x="361530" y="64135"/>
                </a:lnTo>
                <a:lnTo>
                  <a:pt x="360921" y="70713"/>
                </a:lnTo>
                <a:lnTo>
                  <a:pt x="361521" y="77681"/>
                </a:lnTo>
                <a:lnTo>
                  <a:pt x="394423" y="104800"/>
                </a:lnTo>
                <a:lnTo>
                  <a:pt x="403260" y="103906"/>
                </a:lnTo>
                <a:lnTo>
                  <a:pt x="411156" y="101223"/>
                </a:lnTo>
                <a:lnTo>
                  <a:pt x="418109" y="96747"/>
                </a:lnTo>
                <a:lnTo>
                  <a:pt x="422109" y="92570"/>
                </a:lnTo>
                <a:lnTo>
                  <a:pt x="390055" y="92570"/>
                </a:lnTo>
                <a:lnTo>
                  <a:pt x="385483" y="91033"/>
                </a:lnTo>
                <a:lnTo>
                  <a:pt x="377037" y="84950"/>
                </a:lnTo>
                <a:lnTo>
                  <a:pt x="374332" y="80137"/>
                </a:lnTo>
                <a:lnTo>
                  <a:pt x="373138" y="73520"/>
                </a:lnTo>
                <a:lnTo>
                  <a:pt x="427774" y="73520"/>
                </a:lnTo>
                <a:lnTo>
                  <a:pt x="427226" y="65834"/>
                </a:lnTo>
                <a:lnTo>
                  <a:pt x="426421" y="62725"/>
                </a:lnTo>
                <a:lnTo>
                  <a:pt x="374573" y="62725"/>
                </a:lnTo>
                <a:lnTo>
                  <a:pt x="378574" y="53936"/>
                </a:lnTo>
                <a:lnTo>
                  <a:pt x="385216" y="49542"/>
                </a:lnTo>
                <a:lnTo>
                  <a:pt x="419889" y="49542"/>
                </a:lnTo>
                <a:lnTo>
                  <a:pt x="418083" y="47256"/>
                </a:lnTo>
                <a:lnTo>
                  <a:pt x="412911" y="42834"/>
                </a:lnTo>
                <a:lnTo>
                  <a:pt x="407244" y="39679"/>
                </a:lnTo>
                <a:lnTo>
                  <a:pt x="401023" y="37783"/>
                </a:lnTo>
                <a:lnTo>
                  <a:pt x="394423" y="37160"/>
                </a:lnTo>
                <a:close/>
              </a:path>
              <a:path w="962025" h="133350">
                <a:moveTo>
                  <a:pt x="414274" y="83045"/>
                </a:moveTo>
                <a:lnTo>
                  <a:pt x="409105" y="89395"/>
                </a:lnTo>
                <a:lnTo>
                  <a:pt x="402678" y="92570"/>
                </a:lnTo>
                <a:lnTo>
                  <a:pt x="422109" y="92570"/>
                </a:lnTo>
                <a:lnTo>
                  <a:pt x="424116" y="90474"/>
                </a:lnTo>
                <a:lnTo>
                  <a:pt x="414274" y="83045"/>
                </a:lnTo>
                <a:close/>
              </a:path>
              <a:path w="962025" h="133350">
                <a:moveTo>
                  <a:pt x="419889" y="49542"/>
                </a:moveTo>
                <a:lnTo>
                  <a:pt x="402996" y="49542"/>
                </a:lnTo>
                <a:lnTo>
                  <a:pt x="409435" y="53936"/>
                </a:lnTo>
                <a:lnTo>
                  <a:pt x="413791" y="62725"/>
                </a:lnTo>
                <a:lnTo>
                  <a:pt x="426421" y="62725"/>
                </a:lnTo>
                <a:lnTo>
                  <a:pt x="425429" y="58893"/>
                </a:lnTo>
                <a:lnTo>
                  <a:pt x="422382" y="52699"/>
                </a:lnTo>
                <a:lnTo>
                  <a:pt x="419889" y="49542"/>
                </a:lnTo>
                <a:close/>
              </a:path>
              <a:path w="962025" h="133350">
                <a:moveTo>
                  <a:pt x="501573" y="4279"/>
                </a:moveTo>
                <a:lnTo>
                  <a:pt x="488086" y="4279"/>
                </a:lnTo>
                <a:lnTo>
                  <a:pt x="488086" y="103047"/>
                </a:lnTo>
                <a:lnTo>
                  <a:pt x="501573" y="103047"/>
                </a:lnTo>
                <a:lnTo>
                  <a:pt x="501573" y="4279"/>
                </a:lnTo>
                <a:close/>
              </a:path>
              <a:path w="962025" h="133350">
                <a:moveTo>
                  <a:pt x="532892" y="39052"/>
                </a:moveTo>
                <a:lnTo>
                  <a:pt x="519391" y="39052"/>
                </a:lnTo>
                <a:lnTo>
                  <a:pt x="519391" y="103047"/>
                </a:lnTo>
                <a:lnTo>
                  <a:pt x="532892" y="103047"/>
                </a:lnTo>
                <a:lnTo>
                  <a:pt x="532892" y="62725"/>
                </a:lnTo>
                <a:lnTo>
                  <a:pt x="534504" y="58115"/>
                </a:lnTo>
                <a:lnTo>
                  <a:pt x="540981" y="50495"/>
                </a:lnTo>
                <a:lnTo>
                  <a:pt x="542643" y="49669"/>
                </a:lnTo>
                <a:lnTo>
                  <a:pt x="532892" y="49669"/>
                </a:lnTo>
                <a:lnTo>
                  <a:pt x="532892" y="39052"/>
                </a:lnTo>
                <a:close/>
              </a:path>
              <a:path w="962025" h="133350">
                <a:moveTo>
                  <a:pt x="573429" y="48590"/>
                </a:moveTo>
                <a:lnTo>
                  <a:pt x="552729" y="48590"/>
                </a:lnTo>
                <a:lnTo>
                  <a:pt x="555561" y="49720"/>
                </a:lnTo>
                <a:lnTo>
                  <a:pt x="560031" y="54305"/>
                </a:lnTo>
                <a:lnTo>
                  <a:pt x="561149" y="57162"/>
                </a:lnTo>
                <a:lnTo>
                  <a:pt x="561149" y="103047"/>
                </a:lnTo>
                <a:lnTo>
                  <a:pt x="574649" y="103047"/>
                </a:lnTo>
                <a:lnTo>
                  <a:pt x="574649" y="51333"/>
                </a:lnTo>
                <a:lnTo>
                  <a:pt x="573429" y="48590"/>
                </a:lnTo>
                <a:close/>
              </a:path>
              <a:path w="962025" h="133350">
                <a:moveTo>
                  <a:pt x="559536" y="37160"/>
                </a:moveTo>
                <a:lnTo>
                  <a:pt x="549948" y="37160"/>
                </a:lnTo>
                <a:lnTo>
                  <a:pt x="546468" y="38163"/>
                </a:lnTo>
                <a:lnTo>
                  <a:pt x="540219" y="42240"/>
                </a:lnTo>
                <a:lnTo>
                  <a:pt x="536727" y="45377"/>
                </a:lnTo>
                <a:lnTo>
                  <a:pt x="532892" y="49669"/>
                </a:lnTo>
                <a:lnTo>
                  <a:pt x="542643" y="49669"/>
                </a:lnTo>
                <a:lnTo>
                  <a:pt x="544817" y="48590"/>
                </a:lnTo>
                <a:lnTo>
                  <a:pt x="573429" y="48590"/>
                </a:lnTo>
                <a:lnTo>
                  <a:pt x="572604" y="46736"/>
                </a:lnTo>
                <a:lnTo>
                  <a:pt x="564464" y="39052"/>
                </a:lnTo>
                <a:lnTo>
                  <a:pt x="559536" y="37160"/>
                </a:lnTo>
                <a:close/>
              </a:path>
              <a:path w="962025" h="133350">
                <a:moveTo>
                  <a:pt x="625805" y="37160"/>
                </a:moveTo>
                <a:lnTo>
                  <a:pt x="612330" y="37160"/>
                </a:lnTo>
                <a:lnTo>
                  <a:pt x="605078" y="40462"/>
                </a:lnTo>
                <a:lnTo>
                  <a:pt x="592924" y="53670"/>
                </a:lnTo>
                <a:lnTo>
                  <a:pt x="589889" y="61531"/>
                </a:lnTo>
                <a:lnTo>
                  <a:pt x="589900" y="70840"/>
                </a:lnTo>
                <a:lnTo>
                  <a:pt x="611936" y="104800"/>
                </a:lnTo>
                <a:lnTo>
                  <a:pt x="620268" y="104800"/>
                </a:lnTo>
                <a:lnTo>
                  <a:pt x="627638" y="103857"/>
                </a:lnTo>
                <a:lnTo>
                  <a:pt x="634266" y="101028"/>
                </a:lnTo>
                <a:lnTo>
                  <a:pt x="640156" y="96313"/>
                </a:lnTo>
                <a:lnTo>
                  <a:pt x="643328" y="92252"/>
                </a:lnTo>
                <a:lnTo>
                  <a:pt x="619506" y="92252"/>
                </a:lnTo>
                <a:lnTo>
                  <a:pt x="614527" y="90106"/>
                </a:lnTo>
                <a:lnTo>
                  <a:pt x="606005" y="81559"/>
                </a:lnTo>
                <a:lnTo>
                  <a:pt x="603973" y="76822"/>
                </a:lnTo>
                <a:lnTo>
                  <a:pt x="603859" y="64884"/>
                </a:lnTo>
                <a:lnTo>
                  <a:pt x="605955" y="59867"/>
                </a:lnTo>
                <a:lnTo>
                  <a:pt x="614349" y="51600"/>
                </a:lnTo>
                <a:lnTo>
                  <a:pt x="619455" y="49542"/>
                </a:lnTo>
                <a:lnTo>
                  <a:pt x="643735" y="49542"/>
                </a:lnTo>
                <a:lnTo>
                  <a:pt x="642708" y="47764"/>
                </a:lnTo>
                <a:lnTo>
                  <a:pt x="639216" y="44145"/>
                </a:lnTo>
                <a:lnTo>
                  <a:pt x="630491" y="38557"/>
                </a:lnTo>
                <a:lnTo>
                  <a:pt x="625805" y="37160"/>
                </a:lnTo>
                <a:close/>
              </a:path>
              <a:path w="962025" h="133350">
                <a:moveTo>
                  <a:pt x="658482" y="89712"/>
                </a:moveTo>
                <a:lnTo>
                  <a:pt x="645312" y="89712"/>
                </a:lnTo>
                <a:lnTo>
                  <a:pt x="645312" y="103047"/>
                </a:lnTo>
                <a:lnTo>
                  <a:pt x="658482" y="103047"/>
                </a:lnTo>
                <a:lnTo>
                  <a:pt x="658482" y="89712"/>
                </a:lnTo>
                <a:close/>
              </a:path>
              <a:path w="962025" h="133350">
                <a:moveTo>
                  <a:pt x="643735" y="49542"/>
                </a:moveTo>
                <a:lnTo>
                  <a:pt x="631329" y="49542"/>
                </a:lnTo>
                <a:lnTo>
                  <a:pt x="636358" y="51663"/>
                </a:lnTo>
                <a:lnTo>
                  <a:pt x="644778" y="60096"/>
                </a:lnTo>
                <a:lnTo>
                  <a:pt x="646808" y="64884"/>
                </a:lnTo>
                <a:lnTo>
                  <a:pt x="646899" y="76822"/>
                </a:lnTo>
                <a:lnTo>
                  <a:pt x="644778" y="81876"/>
                </a:lnTo>
                <a:lnTo>
                  <a:pt x="636358" y="90182"/>
                </a:lnTo>
                <a:lnTo>
                  <a:pt x="631228" y="92252"/>
                </a:lnTo>
                <a:lnTo>
                  <a:pt x="643328" y="92252"/>
                </a:lnTo>
                <a:lnTo>
                  <a:pt x="645312" y="89712"/>
                </a:lnTo>
                <a:lnTo>
                  <a:pt x="658482" y="89712"/>
                </a:lnTo>
                <a:lnTo>
                  <a:pt x="658482" y="52273"/>
                </a:lnTo>
                <a:lnTo>
                  <a:pt x="645312" y="52273"/>
                </a:lnTo>
                <a:lnTo>
                  <a:pt x="643735" y="49542"/>
                </a:lnTo>
                <a:close/>
              </a:path>
              <a:path w="962025" h="133350">
                <a:moveTo>
                  <a:pt x="658482" y="2387"/>
                </a:moveTo>
                <a:lnTo>
                  <a:pt x="645312" y="2387"/>
                </a:lnTo>
                <a:lnTo>
                  <a:pt x="645312" y="52273"/>
                </a:lnTo>
                <a:lnTo>
                  <a:pt x="658482" y="52273"/>
                </a:lnTo>
                <a:lnTo>
                  <a:pt x="658482" y="2387"/>
                </a:lnTo>
                <a:close/>
              </a:path>
              <a:path w="962025" h="133350">
                <a:moveTo>
                  <a:pt x="690054" y="39052"/>
                </a:moveTo>
                <a:lnTo>
                  <a:pt x="676554" y="39052"/>
                </a:lnTo>
                <a:lnTo>
                  <a:pt x="676617" y="85293"/>
                </a:lnTo>
                <a:lnTo>
                  <a:pt x="679132" y="91884"/>
                </a:lnTo>
                <a:lnTo>
                  <a:pt x="689394" y="102209"/>
                </a:lnTo>
                <a:lnTo>
                  <a:pt x="696087" y="104800"/>
                </a:lnTo>
                <a:lnTo>
                  <a:pt x="712520" y="104800"/>
                </a:lnTo>
                <a:lnTo>
                  <a:pt x="719226" y="102209"/>
                </a:lnTo>
                <a:lnTo>
                  <a:pt x="729678" y="91884"/>
                </a:lnTo>
                <a:lnTo>
                  <a:pt x="694931" y="91782"/>
                </a:lnTo>
                <a:lnTo>
                  <a:pt x="690054" y="86220"/>
                </a:lnTo>
                <a:lnTo>
                  <a:pt x="690054" y="39052"/>
                </a:lnTo>
                <a:close/>
              </a:path>
              <a:path w="962025" h="133350">
                <a:moveTo>
                  <a:pt x="732294" y="39052"/>
                </a:moveTo>
                <a:lnTo>
                  <a:pt x="718794" y="39052"/>
                </a:lnTo>
                <a:lnTo>
                  <a:pt x="718794" y="80264"/>
                </a:lnTo>
                <a:lnTo>
                  <a:pt x="717524" y="84340"/>
                </a:lnTo>
                <a:lnTo>
                  <a:pt x="715009" y="87325"/>
                </a:lnTo>
                <a:lnTo>
                  <a:pt x="712469" y="90297"/>
                </a:lnTo>
                <a:lnTo>
                  <a:pt x="709028" y="91782"/>
                </a:lnTo>
                <a:lnTo>
                  <a:pt x="729718" y="91782"/>
                </a:lnTo>
                <a:lnTo>
                  <a:pt x="732294" y="85293"/>
                </a:lnTo>
                <a:lnTo>
                  <a:pt x="732294" y="39052"/>
                </a:lnTo>
                <a:close/>
              </a:path>
              <a:path w="962025" h="133350">
                <a:moveTo>
                  <a:pt x="754176" y="87172"/>
                </a:moveTo>
                <a:lnTo>
                  <a:pt x="743572" y="92278"/>
                </a:lnTo>
                <a:lnTo>
                  <a:pt x="748216" y="97754"/>
                </a:lnTo>
                <a:lnTo>
                  <a:pt x="753465" y="101668"/>
                </a:lnTo>
                <a:lnTo>
                  <a:pt x="759324" y="104017"/>
                </a:lnTo>
                <a:lnTo>
                  <a:pt x="765797" y="104800"/>
                </a:lnTo>
                <a:lnTo>
                  <a:pt x="771728" y="104800"/>
                </a:lnTo>
                <a:lnTo>
                  <a:pt x="776884" y="102781"/>
                </a:lnTo>
                <a:lnTo>
                  <a:pt x="785672" y="94767"/>
                </a:lnTo>
                <a:lnTo>
                  <a:pt x="786697" y="92570"/>
                </a:lnTo>
                <a:lnTo>
                  <a:pt x="761771" y="92570"/>
                </a:lnTo>
                <a:lnTo>
                  <a:pt x="757910" y="90766"/>
                </a:lnTo>
                <a:lnTo>
                  <a:pt x="754176" y="87172"/>
                </a:lnTo>
                <a:close/>
              </a:path>
              <a:path w="962025" h="133350">
                <a:moveTo>
                  <a:pt x="772947" y="37160"/>
                </a:moveTo>
                <a:lnTo>
                  <a:pt x="760844" y="37160"/>
                </a:lnTo>
                <a:lnTo>
                  <a:pt x="755815" y="38925"/>
                </a:lnTo>
                <a:lnTo>
                  <a:pt x="747801" y="45999"/>
                </a:lnTo>
                <a:lnTo>
                  <a:pt x="745794" y="50444"/>
                </a:lnTo>
                <a:lnTo>
                  <a:pt x="745794" y="60045"/>
                </a:lnTo>
                <a:lnTo>
                  <a:pt x="747191" y="63639"/>
                </a:lnTo>
                <a:lnTo>
                  <a:pt x="752830" y="69494"/>
                </a:lnTo>
                <a:lnTo>
                  <a:pt x="757910" y="72402"/>
                </a:lnTo>
                <a:lnTo>
                  <a:pt x="772604" y="78143"/>
                </a:lnTo>
                <a:lnTo>
                  <a:pt x="776274" y="81381"/>
                </a:lnTo>
                <a:lnTo>
                  <a:pt x="776161" y="87172"/>
                </a:lnTo>
                <a:lnTo>
                  <a:pt x="775220" y="88760"/>
                </a:lnTo>
                <a:lnTo>
                  <a:pt x="773125" y="90271"/>
                </a:lnTo>
                <a:lnTo>
                  <a:pt x="771042" y="91808"/>
                </a:lnTo>
                <a:lnTo>
                  <a:pt x="768603" y="92570"/>
                </a:lnTo>
                <a:lnTo>
                  <a:pt x="786697" y="92570"/>
                </a:lnTo>
                <a:lnTo>
                  <a:pt x="787769" y="90271"/>
                </a:lnTo>
                <a:lnTo>
                  <a:pt x="787869" y="80060"/>
                </a:lnTo>
                <a:lnTo>
                  <a:pt x="786333" y="76136"/>
                </a:lnTo>
                <a:lnTo>
                  <a:pt x="780249" y="69596"/>
                </a:lnTo>
                <a:lnTo>
                  <a:pt x="775246" y="66611"/>
                </a:lnTo>
                <a:lnTo>
                  <a:pt x="761326" y="61163"/>
                </a:lnTo>
                <a:lnTo>
                  <a:pt x="757859" y="58356"/>
                </a:lnTo>
                <a:lnTo>
                  <a:pt x="757859" y="51396"/>
                </a:lnTo>
                <a:lnTo>
                  <a:pt x="760615" y="49377"/>
                </a:lnTo>
                <a:lnTo>
                  <a:pt x="784016" y="49377"/>
                </a:lnTo>
                <a:lnTo>
                  <a:pt x="787234" y="46545"/>
                </a:lnTo>
                <a:lnTo>
                  <a:pt x="779741" y="40284"/>
                </a:lnTo>
                <a:lnTo>
                  <a:pt x="772947" y="37160"/>
                </a:lnTo>
                <a:close/>
              </a:path>
              <a:path w="962025" h="133350">
                <a:moveTo>
                  <a:pt x="784016" y="49377"/>
                </a:moveTo>
                <a:lnTo>
                  <a:pt x="768451" y="49377"/>
                </a:lnTo>
                <a:lnTo>
                  <a:pt x="770458" y="49809"/>
                </a:lnTo>
                <a:lnTo>
                  <a:pt x="772172" y="50685"/>
                </a:lnTo>
                <a:lnTo>
                  <a:pt x="773899" y="51523"/>
                </a:lnTo>
                <a:lnTo>
                  <a:pt x="775906" y="52793"/>
                </a:lnTo>
                <a:lnTo>
                  <a:pt x="778243" y="54457"/>
                </a:lnTo>
                <a:lnTo>
                  <a:pt x="784016" y="49377"/>
                </a:lnTo>
                <a:close/>
              </a:path>
              <a:path w="962025" h="133350">
                <a:moveTo>
                  <a:pt x="819315" y="51600"/>
                </a:moveTo>
                <a:lnTo>
                  <a:pt x="805814" y="51600"/>
                </a:lnTo>
                <a:lnTo>
                  <a:pt x="805814" y="103047"/>
                </a:lnTo>
                <a:lnTo>
                  <a:pt x="819315" y="103047"/>
                </a:lnTo>
                <a:lnTo>
                  <a:pt x="819315" y="51600"/>
                </a:lnTo>
                <a:close/>
              </a:path>
              <a:path w="962025" h="133350">
                <a:moveTo>
                  <a:pt x="832650" y="39052"/>
                </a:moveTo>
                <a:lnTo>
                  <a:pt x="795172" y="39052"/>
                </a:lnTo>
                <a:lnTo>
                  <a:pt x="795172" y="51600"/>
                </a:lnTo>
                <a:lnTo>
                  <a:pt x="832650" y="51600"/>
                </a:lnTo>
                <a:lnTo>
                  <a:pt x="832650" y="39052"/>
                </a:lnTo>
                <a:close/>
              </a:path>
              <a:path w="962025" h="133350">
                <a:moveTo>
                  <a:pt x="819315" y="20637"/>
                </a:moveTo>
                <a:lnTo>
                  <a:pt x="805814" y="20637"/>
                </a:lnTo>
                <a:lnTo>
                  <a:pt x="805814" y="39052"/>
                </a:lnTo>
                <a:lnTo>
                  <a:pt x="819315" y="39052"/>
                </a:lnTo>
                <a:lnTo>
                  <a:pt x="819315" y="20637"/>
                </a:lnTo>
                <a:close/>
              </a:path>
              <a:path w="962025" h="133350">
                <a:moveTo>
                  <a:pt x="859485" y="39052"/>
                </a:moveTo>
                <a:lnTo>
                  <a:pt x="846302" y="39052"/>
                </a:lnTo>
                <a:lnTo>
                  <a:pt x="846302" y="103047"/>
                </a:lnTo>
                <a:lnTo>
                  <a:pt x="859802" y="103047"/>
                </a:lnTo>
                <a:lnTo>
                  <a:pt x="859802" y="62750"/>
                </a:lnTo>
                <a:lnTo>
                  <a:pt x="861339" y="58775"/>
                </a:lnTo>
                <a:lnTo>
                  <a:pt x="864438" y="55600"/>
                </a:lnTo>
                <a:lnTo>
                  <a:pt x="867524" y="52400"/>
                </a:lnTo>
                <a:lnTo>
                  <a:pt x="867924" y="52235"/>
                </a:lnTo>
                <a:lnTo>
                  <a:pt x="859485" y="52235"/>
                </a:lnTo>
                <a:lnTo>
                  <a:pt x="859485" y="39052"/>
                </a:lnTo>
                <a:close/>
              </a:path>
              <a:path w="962025" h="133350">
                <a:moveTo>
                  <a:pt x="880757" y="37160"/>
                </a:moveTo>
                <a:lnTo>
                  <a:pt x="874890" y="37160"/>
                </a:lnTo>
                <a:lnTo>
                  <a:pt x="871156" y="38341"/>
                </a:lnTo>
                <a:lnTo>
                  <a:pt x="868273" y="40703"/>
                </a:lnTo>
                <a:lnTo>
                  <a:pt x="865416" y="43078"/>
                </a:lnTo>
                <a:lnTo>
                  <a:pt x="862469" y="46913"/>
                </a:lnTo>
                <a:lnTo>
                  <a:pt x="859485" y="52235"/>
                </a:lnTo>
                <a:lnTo>
                  <a:pt x="867924" y="52235"/>
                </a:lnTo>
                <a:lnTo>
                  <a:pt x="871372" y="50812"/>
                </a:lnTo>
                <a:lnTo>
                  <a:pt x="881299" y="50812"/>
                </a:lnTo>
                <a:lnTo>
                  <a:pt x="885050" y="38074"/>
                </a:lnTo>
                <a:lnTo>
                  <a:pt x="882611" y="37465"/>
                </a:lnTo>
                <a:lnTo>
                  <a:pt x="880757" y="37160"/>
                </a:lnTo>
                <a:close/>
              </a:path>
              <a:path w="962025" h="133350">
                <a:moveTo>
                  <a:pt x="881299" y="50812"/>
                </a:moveTo>
                <a:lnTo>
                  <a:pt x="876769" y="50812"/>
                </a:lnTo>
                <a:lnTo>
                  <a:pt x="878484" y="51079"/>
                </a:lnTo>
                <a:lnTo>
                  <a:pt x="881075" y="51574"/>
                </a:lnTo>
                <a:lnTo>
                  <a:pt x="881299" y="50812"/>
                </a:lnTo>
                <a:close/>
              </a:path>
              <a:path w="962025" h="133350">
                <a:moveTo>
                  <a:pt x="908596" y="39052"/>
                </a:moveTo>
                <a:lnTo>
                  <a:pt x="893305" y="39052"/>
                </a:lnTo>
                <a:lnTo>
                  <a:pt x="925487" y="87249"/>
                </a:lnTo>
                <a:lnTo>
                  <a:pt x="904417" y="133057"/>
                </a:lnTo>
                <a:lnTo>
                  <a:pt x="918502" y="133057"/>
                </a:lnTo>
                <a:lnTo>
                  <a:pt x="945819" y="73672"/>
                </a:lnTo>
                <a:lnTo>
                  <a:pt x="931735" y="73672"/>
                </a:lnTo>
                <a:lnTo>
                  <a:pt x="908596" y="39052"/>
                </a:lnTo>
                <a:close/>
              </a:path>
              <a:path w="962025" h="133350">
                <a:moveTo>
                  <a:pt x="961745" y="39052"/>
                </a:moveTo>
                <a:lnTo>
                  <a:pt x="947661" y="39052"/>
                </a:lnTo>
                <a:lnTo>
                  <a:pt x="931735" y="73672"/>
                </a:lnTo>
                <a:lnTo>
                  <a:pt x="945819" y="73672"/>
                </a:lnTo>
                <a:lnTo>
                  <a:pt x="961745" y="39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576" y="4659982"/>
            <a:ext cx="2393519" cy="216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 Sho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4B70D"/>
      </a:accent1>
      <a:accent2>
        <a:srgbClr val="3F3F3A"/>
      </a:accent2>
      <a:accent3>
        <a:srgbClr val="EEEEEE"/>
      </a:accent3>
      <a:accent4>
        <a:srgbClr val="50504D"/>
      </a:accent4>
      <a:accent5>
        <a:srgbClr val="FFDC7B"/>
      </a:accent5>
      <a:accent6>
        <a:srgbClr val="D9D9D9"/>
      </a:accent6>
      <a:hlink>
        <a:srgbClr val="F4B7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509</Words>
  <Application>Microsoft Office PowerPoint</Application>
  <PresentationFormat>On-screen Show (16:9)</PresentationFormat>
  <Paragraphs>113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Quattrocento</vt:lpstr>
      <vt:lpstr>Viner Hand ITC</vt:lpstr>
      <vt:lpstr>Work Sans</vt:lpstr>
      <vt:lpstr>Muli Regular</vt:lpstr>
      <vt:lpstr>Tahoma</vt:lpstr>
      <vt:lpstr>Work Sans Medium</vt:lpstr>
      <vt:lpstr>Tempus Sans ITC</vt:lpstr>
      <vt:lpstr>Trebuchet MS</vt:lpstr>
      <vt:lpstr>Bookman Old Style</vt:lpstr>
      <vt:lpstr>Calibri</vt:lpstr>
      <vt:lpstr>MS UI Gothic</vt:lpstr>
      <vt:lpstr>Work Sans Light</vt:lpstr>
      <vt:lpstr>Tea Shop Pitch Deck by Slidesgo</vt:lpstr>
      <vt:lpstr>.</vt:lpstr>
      <vt:lpstr>Slide 2</vt:lpstr>
      <vt:lpstr>Slide 3</vt:lpstr>
      <vt:lpstr>UNIQUE SELLING POINT</vt:lpstr>
      <vt:lpstr>Slide 5</vt:lpstr>
      <vt:lpstr>Slide 6</vt:lpstr>
      <vt:lpstr>Slide 7</vt:lpstr>
      <vt:lpstr>Slide 8</vt:lpstr>
      <vt:lpstr>Slide 9</vt:lpstr>
      <vt:lpstr>BUSINESS MODEL</vt:lpstr>
      <vt:lpstr> 3,00,000 cups</vt:lpstr>
      <vt:lpstr>Slide 12</vt:lpstr>
      <vt:lpstr>Slide 13</vt:lpstr>
      <vt:lpstr>Slide 14</vt:lpstr>
      <vt:lpstr>COMPETITORS</vt:lpstr>
      <vt:lpstr>Slide 16</vt:lpstr>
      <vt:lpstr>1,00,000</vt:lpstr>
      <vt:lpstr>OUR TEAM</vt:lpstr>
      <vt:lpstr>AWARDS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 SHOP PITCH DECK</dc:title>
  <dc:creator>HP</dc:creator>
  <cp:lastModifiedBy>HP</cp:lastModifiedBy>
  <cp:revision>153</cp:revision>
  <dcterms:modified xsi:type="dcterms:W3CDTF">2023-06-19T13:59:13Z</dcterms:modified>
</cp:coreProperties>
</file>